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5/15/2018</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5/15/2018</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5/15/2018</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5/15/2018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5/15/2018</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5/15/2018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5/15/2018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5/15/2018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smtClean="0"/>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5/15/2018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5/15/2018</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3" Type="http://schemas.openxmlformats.org/officeDocument/2006/relationships/hyperlink" Target="https://www.google.ca/search?rlz=1C1CHBF_enCA796CA796&amp;q=venus+orbital+period&amp;stick=H4sIAAAAAAAAAOPgE-LQz9U3sExKztUyzE620k8sLinKz8vPrdTPL0rKLEnMiS9KzUksyczPK87ILLCCCioUpBZl5qcAAF2xaB0_AAAA&amp;sa=X&amp;ved=0ahUKEwjx7teg3YfbAhVCT98KHWfjD3cQ6BMI6AEoADAb" TargetMode="External"/><Relationship Id="rId18" Type="http://schemas.openxmlformats.org/officeDocument/2006/relationships/hyperlink" Target="https://www.google.ca/search?rlz=1C1CHBF_enCA796CA796&amp;q=earth+distance+from+sun&amp;stick=H4sIAAAAAAAAAOPgE-LQz9U3MMoyN9RSy0620k8sLinKz8vPrdQvyEnMSy2xSsksLknMS05VSCvKz1UoLs0DAOjc_Ew0AAAA&amp;sa=X&amp;ved=0ahUKEwjDyOmX3ofbAhVwleAKHdnACaoQ6BMIlgIoADAi" TargetMode="External"/><Relationship Id="rId26" Type="http://schemas.openxmlformats.org/officeDocument/2006/relationships/hyperlink" Target="https://www.google.ca/search?rlz=1C1CHBF_enCA796CA796&amp;biw=1366&amp;bih=662&amp;q=jupiter+distance+from+sun&amp;stick=H4sIAAAAAAAAAOPgE-LQz9U3sCy0MNFSy0620k8sLinKz8vPrdQvyEnMSy2xSsksLknMS05VSCvKz1UoLs0DACf166g0AAAA&amp;sa=X&amp;ved=0ahUKEwiV9Ov74IfbAhUBON8KHdLuAKMQ6BMI_gEoADAZ" TargetMode="External"/><Relationship Id="rId39" Type="http://schemas.openxmlformats.org/officeDocument/2006/relationships/hyperlink" Target="https://www.google.ca/search?rlz=1C1CHBF_enCA796CA796&amp;biw=1366&amp;bih=662&amp;q=neptune+radius&amp;stick=H4sIAAAAAAAAAOPgE-LQz9U3SDY2zNDSyk620k8sLinKz8vPrdRPTs1JLS7JTMyJz0_KSk0uscpNTcyLL0pMySwtBgAYknbkOAAAAA&amp;sa=X&amp;ved=0ahUKEwihjcC-44fbAhXDl-AKHZW0AnAQ6BMIkwIoADAT" TargetMode="External"/><Relationship Id="rId21" Type="http://schemas.openxmlformats.org/officeDocument/2006/relationships/hyperlink" Target="https://www.google.ca/search?rlz=1C1CHBF_enCA796CA796&amp;biw=1366&amp;bih=662&amp;q=mars+mass&amp;stick=H4sIAAAAAAAAAOPgE-LQz9U3sEwuL9aSzE620k8sLinKz8vPrdQvyEnMSy2xyk0sLgYAEh5odycAAAA&amp;sa=X&amp;ved=0ahUKEwj-jI6G4IfbAhUEd98KHQ7MBggQ6BMIqQIoADAl" TargetMode="External"/><Relationship Id="rId34" Type="http://schemas.openxmlformats.org/officeDocument/2006/relationships/hyperlink" Target="https://www.google.ca/search?rlz=1C1CHBF_enCA796CA796&amp;biw=1366&amp;bih=662&amp;q=uranus+radius&amp;stick=H4sIAAAAAAAAAOPgE-LQz9U3SDYuLtbSyk620k8sLinKz8vPrdRPTs1JLS7JTMyJz0_KSk0uscpNTcyLL0pMySwtBgBRo-EpOAAAAA&amp;sa=X&amp;ved=0ahUKEwjLy4Dt4ofbAhWCPN8KHTDeAUEQ6BMInAIoADAY" TargetMode="External"/><Relationship Id="rId42" Type="http://schemas.openxmlformats.org/officeDocument/2006/relationships/hyperlink" Target="https://www.google.ca/search?rlz=1C1CHBF_enCA796CA796&amp;biw=1366&amp;bih=662&amp;q=neptune+mass&amp;stick=H4sIAAAAAAAAAOPgE-LQz9U3SDY2zNCSzE620k8sLinKz8vPrdQvyEnMSy2xyk0sLgYA8CYtZycAAAA&amp;sa=X&amp;ved=0ahUKEwihjcC-44fbAhXDl-AKHZW0AnAQ6BMInAIoADAW" TargetMode="External"/><Relationship Id="rId7" Type="http://schemas.openxmlformats.org/officeDocument/2006/relationships/hyperlink" Target="https://www.google.ca/search?rlz=1C1CHBF_enCA796CA796&amp;q=mercury+planet+length+of+day&amp;stick=H4sIAAAAAAAAAOPgE-LQz9U3sEyutNBSyk620k8sLinKz8vPrdQvyEnMSy2xyknNSy_JUMhPU0hJrAQAuBdWajAAAAA&amp;sa=X&amp;ved=0ahUKEwizqvP62ofbAhUpm-AKHWfGCD8Q6BMIkwIoADAh" TargetMode="External"/><Relationship Id="rId2" Type="http://schemas.openxmlformats.org/officeDocument/2006/relationships/image" Target="../media/image3.jpg"/><Relationship Id="rId16" Type="http://schemas.openxmlformats.org/officeDocument/2006/relationships/hyperlink" Target="https://www.google.ca/search?rlz=1C1CHBF_enCA796CA796&amp;q=earth+mass&amp;stick=H4sIAAAAAAAAAOPgE-LQz9U3MMoyN9SSzE620k8sLinKz8vPrdQvyEnMSy2xyk0sLgYATR_MDycAAAA&amp;sa=X&amp;ved=0ahUKEwjDyOmX3ofbAhVwleAKHdnACaoQ6BMIkAIoADAg" TargetMode="External"/><Relationship Id="rId20" Type="http://schemas.openxmlformats.org/officeDocument/2006/relationships/hyperlink" Target="https://www.google.ca/search?rlz=1C1CHBF_enCA796CA796&amp;biw=1366&amp;bih=662&amp;q=mars+radius&amp;stick=H4sIAAAAAAAAAOPgE-LQz9U3sEwuL9bSyk620k8sLinKz8vPrdRPTs1JLS7JTMyJz0_KSk0uscpNTcyLL0pMySwtBgAPvebkOAAAAA&amp;sa=X&amp;ved=0ahUKEwj-jI6G4IfbAhUEd98KHQ7MBggQ6BMIpgIoADAk" TargetMode="External"/><Relationship Id="rId29" Type="http://schemas.openxmlformats.org/officeDocument/2006/relationships/hyperlink" Target="https://www.google.ca/search?rlz=1C1CHBF_enCA796CA796&amp;biw=1366&amp;bih=662&amp;q=saturn+radius&amp;stick=H4sIAAAAAAAAAOPgE-LQz9U3SDYuttDSyk620k8sLinKz8vPrdRPTs1JLS7JTMyJz0_KSk0uscpNTcyLL0pMySwtBgBbAf7tOAAAAA&amp;sa=X&amp;ved=0ahUKEwit7Mnp4YfbAhVLhOAKHdh-CsIQ6BMIjgIoADAW" TargetMode="External"/><Relationship Id="rId41" Type="http://schemas.openxmlformats.org/officeDocument/2006/relationships/hyperlink" Target="https://www.google.ca/search?rlz=1C1CHBF_enCA796CA796&amp;biw=1366&amp;bih=662&amp;q=neptune+orbital+period&amp;stick=H4sIAAAAAAAAAOPgE-LQz9U3SDY2zNAyzE620k8sLinKz8vPrdTPL0rKLEnMiS9KzUksyczPK87ILLCCCioUpBZl5qcAABnNMEQ_AAAA&amp;sa=X&amp;ved=0ahUKEwihjcC-44fbAhXDl-AKHZW0AnAQ6BMImQIoADAV" TargetMode="External"/><Relationship Id="rId1" Type="http://schemas.openxmlformats.org/officeDocument/2006/relationships/slideLayout" Target="../slideLayouts/slideLayout2.xml"/><Relationship Id="rId6" Type="http://schemas.openxmlformats.org/officeDocument/2006/relationships/hyperlink" Target="https://www.google.ca/search?rlz=1C1CHBF_enCA796CA796&amp;q=mercury+planet+surface+area&amp;stick=H4sIAAAAAAAAAOPgE-LQz9U3sEyutNCSzE620k8sLinKz8vPrdQvyEnMSy2xSixKTQQAqMVMkScAAAA&amp;sa=X&amp;ved=0ahUKEwizqvP62ofbAhUpm-AKHWfGCD8Q6BMIkAIoADAg" TargetMode="External"/><Relationship Id="rId11" Type="http://schemas.openxmlformats.org/officeDocument/2006/relationships/hyperlink" Target="https://www.google.ca/search?rlz=1C1CHBF_enCA796CA796&amp;q=venus+mass&amp;stick=H4sIAAAAAAAAAOPgE-LQz9U3sExKztWSzE620k8sLinKz8vPrdQvyEnMSy2xyk0sLgYAuCXiiScAAAA&amp;sa=X&amp;ved=0ahUKEwjx7teg3YfbAhVCT98KHWfjD3cQ6BMI4gEoADAZ" TargetMode="External"/><Relationship Id="rId24" Type="http://schemas.openxmlformats.org/officeDocument/2006/relationships/hyperlink" Target="https://www.google.ca/search?rlz=1C1CHBF_enCA796CA796&amp;biw=1366&amp;bih=662&amp;q=jupiter+radius&amp;stick=H4sIAAAAAAAAAOPgE-LQz9U3sCy0MNHSyk620k8sLinKz8vPrdRPTs1JLS7JTMyJz0_KSk0uscpNTcyLL0pMySwtBgA_xEXoOAAAAA&amp;sa=X&amp;ved=0ahUKEwiV9Ov74IfbAhUBON8KHdLuAKMQ6BMI-AEoADAX" TargetMode="External"/><Relationship Id="rId32" Type="http://schemas.openxmlformats.org/officeDocument/2006/relationships/hyperlink" Target="https://www.google.ca/search?rlz=1C1CHBF_enCA796CA796&amp;biw=1366&amp;bih=662&amp;q=saturn+orbital+period&amp;stick=H4sIAAAAAAAAAOPgE-LQz9U3SDYuttAyzE620k8sLinKz8vPrdTPL0rKLEnMiS9KzUksyczPK87ILLCCCioUpBZl5qcAAMlyv1Y_AAAA&amp;sa=X&amp;ved=0ahUKEwit7Mnp4YfbAhVLhOAKHdh-CsIQ6BMIlwIoADAZ" TargetMode="External"/><Relationship Id="rId37" Type="http://schemas.openxmlformats.org/officeDocument/2006/relationships/hyperlink" Target="https://www.google.ca/search?rlz=1C1CHBF_enCA796CA796&amp;biw=1366&amp;bih=662&amp;q=uranus+orbital+period&amp;stick=H4sIAAAAAAAAAOPgE-LQz9U3SDYuLtYyzE620k8sLinKz8vPrdTPL0rKLEnMiS9KzUksyczPK87ILLCCCioUpBZl5qcAAGDkhL0_AAAA&amp;sa=X&amp;ved=0ahUKEwjLy4Dt4ofbAhWCPN8KHTDeAUEQ6BMIpQIoADAb" TargetMode="External"/><Relationship Id="rId40" Type="http://schemas.openxmlformats.org/officeDocument/2006/relationships/hyperlink" Target="https://www.google.ca/search?rlz=1C1CHBF_enCA796CA796&amp;biw=1366&amp;bih=662&amp;q=neptune+distance+from+sun&amp;stick=H4sIAAAAAAAAAOPgE-LQz9U3SDY2zNBSy0620k8sLinKz8vPrdQvyEnMSy2xSsksLknMS05VSCvKz1UoLs0DANhAyAE0AAAA&amp;sa=X&amp;ved=0ahUKEwihjcC-44fbAhXDl-AKHZW0AnAQ6BMIlgIoADAU" TargetMode="External"/><Relationship Id="rId5" Type="http://schemas.openxmlformats.org/officeDocument/2006/relationships/hyperlink" Target="https://www.google.ca/search?rlz=1C1CHBF_enCA796CA796&amp;q=mercury+planet+mass&amp;stick=H4sIAAAAAAAAAOPgE-LQz9U3sEyutNCSzE620k8sLinKz8vPrdQvyEnMSy2xyk0sLgYApqPbKicAAAA&amp;sa=X&amp;ved=0ahUKEwizqvP62ofbAhUpm-AKHWfGCD8Q6BMIjQIoADAf" TargetMode="External"/><Relationship Id="rId15" Type="http://schemas.openxmlformats.org/officeDocument/2006/relationships/hyperlink" Target="https://www.google.ca/search?rlz=1C1CHBF_enCA796CA796&amp;q=earth+radius&amp;stick=H4sIAAAAAAAAAOPgE-LQz9U3MMoyN9TSyk620k8sLinKz8vPrdRPTs1JLS7JTMyJz0_KSk0uscpNTcyLL0pMySwtBgD35RNTOAAAAA&amp;sa=X&amp;ved=0ahUKEwjDyOmX3ofbAhVwleAKHdnACaoQ6BMIjQIoADAf" TargetMode="External"/><Relationship Id="rId23" Type="http://schemas.openxmlformats.org/officeDocument/2006/relationships/image" Target="../media/image7.jpg"/><Relationship Id="rId28" Type="http://schemas.openxmlformats.org/officeDocument/2006/relationships/hyperlink" Target="https://www.google.ca/search?rlz=1C1CHBF_enCA796CA796&amp;biw=1366&amp;bih=662&amp;q=jupiter+surface+area&amp;stick=H4sIAAAAAAAAAOPgE-LQz9U3sCy0MNGSzE620k8sLinKz8vPrdQvyEnMSy2xSixKTQQA1cSvhycAAAA&amp;sa=X&amp;ved=0ahUKEwiV9Ov74IfbAhUBON8KHdLuAKMQ6BMIhAIoADAb" TargetMode="External"/><Relationship Id="rId36" Type="http://schemas.openxmlformats.org/officeDocument/2006/relationships/hyperlink" Target="https://www.google.ca/search?rlz=1C1CHBF_enCA796CA796&amp;biw=1366&amp;bih=662&amp;q=uranus+mass&amp;stick=H4sIAAAAAAAAAOPgE-LQz9U3SDYuLtaSzE620k8sLinKz8vPrdQvyEnMSy2xyk0sLgYAcJS9wycAAAA&amp;sa=X&amp;ved=0ahUKEwjLy4Dt4ofbAhWCPN8KHTDeAUEQ6BMIogIoADAa" TargetMode="External"/><Relationship Id="rId10" Type="http://schemas.openxmlformats.org/officeDocument/2006/relationships/hyperlink" Target="https://www.google.ca/search?rlz=1C1CHBF_enCA796CA796&amp;q=venus+surface+area&amp;stick=H4sIAAAAAAAAAOPgE-LQz9U3sExKztWSzE620k8sLinKz8vPrdQvyEnMSy2xSixKTQQAtkN1MicAAAA&amp;sa=X&amp;ved=0ahUKEwjx7teg3YfbAhVCT98KHWfjD3cQ6BMI3wEoADAY" TargetMode="External"/><Relationship Id="rId19" Type="http://schemas.openxmlformats.org/officeDocument/2006/relationships/image" Target="../media/image6.gif"/><Relationship Id="rId31" Type="http://schemas.openxmlformats.org/officeDocument/2006/relationships/hyperlink" Target="https://www.google.ca/search?rlz=1C1CHBF_enCA796CA796&amp;biw=1366&amp;bih=662&amp;q=saturn+mass&amp;stick=H4sIAAAAAAAAAOPgE-LQz9U3SDYuttCSzE620k8sLinKz8vPrdQvyEnMSy2xyk0sLgYA_zyzoScAAAA&amp;sa=X&amp;ved=0ahUKEwit7Mnp4YfbAhVLhOAKHdh-CsIQ6BMIlAIoADAY" TargetMode="External"/><Relationship Id="rId4" Type="http://schemas.openxmlformats.org/officeDocument/2006/relationships/hyperlink" Target="https://www.google.ca/search?rlz=1C1CHBF_enCA796CA796&amp;q=mercury+planet+distance+from+sun&amp;stick=H4sIAAAAAAAAAOPgE-LQz9U3sEyutNBSy0620k8sLinKz8vPrdQvyEnMSy2xSsksLknMS05VSCvKz1UoLs0DALuR8Vo0AAAA&amp;sa=X&amp;ved=0ahUKEwizqvP62ofbAhUpm-AKHWfGCD8Q6BMIigIoADAe" TargetMode="External"/><Relationship Id="rId9" Type="http://schemas.openxmlformats.org/officeDocument/2006/relationships/hyperlink" Target="https://www.google.ca/search?rlz=1C1CHBF_enCA796CA796&amp;q=venus+radius&amp;stick=H4sIAAAAAAAAAOPgE-LQz9U3sExKztXSyk620k8sLinKz8vPrdRPTs1JLS7JTMyJz0_KSk0uscpNTcyLL0pMySwtBgCQcSliOAAAAA&amp;sa=X&amp;ved=0ahUKEwjx7teg3YfbAhVCT98KHWfjD3cQ6BMI3AEoADAX" TargetMode="External"/><Relationship Id="rId14" Type="http://schemas.openxmlformats.org/officeDocument/2006/relationships/image" Target="../media/image5.jpg"/><Relationship Id="rId22" Type="http://schemas.openxmlformats.org/officeDocument/2006/relationships/hyperlink" Target="https://www.google.ca/search?rlz=1C1CHBF_enCA796CA796&amp;biw=1366&amp;bih=662&amp;q=mars+distance+from+sun&amp;stick=H4sIAAAAAAAAAOPgE-LQz9U3sEwuL9ZSy0620k8sLinKz8vPrdQvyEnMSy2xSsksLknMS05VSCvKz1UoLs0DAGV-mV00AAAA&amp;sa=X&amp;ved=0ahUKEwj-jI6G4IfbAhUEd98KHQ7MBggQ6BMIrAIoADAm" TargetMode="External"/><Relationship Id="rId27" Type="http://schemas.openxmlformats.org/officeDocument/2006/relationships/hyperlink" Target="https://www.google.ca/search?rlz=1C1CHBF_enCA796CA796&amp;biw=1366&amp;bih=662&amp;q=jupiter+orbital+period&amp;stick=H4sIAAAAAAAAAOPgE-LQz9U3sCy0MNEyzE620k8sLinKz8vPrdTPL0rKLEnMiS9KzUksyczPK87ILLCCCioUpBZl5qcAAA9cqjg_AAAA&amp;sa=X&amp;ved=0ahUKEwiV9Ov74IfbAhUBON8KHdLuAKMQ6BMIgQIoADAa" TargetMode="External"/><Relationship Id="rId30" Type="http://schemas.openxmlformats.org/officeDocument/2006/relationships/hyperlink" Target="https://www.google.ca/search?rlz=1C1CHBF_enCA796CA796&amp;biw=1366&amp;bih=662&amp;q=saturn+distance+from+sun&amp;stick=H4sIAAAAAAAAAOPgE-LQz9U3SDYuttBSy0620k8sLinKz8vPrdQvyEnMSy2xSsksLknMS05VSCvKz1UoLs0DAMQ0Vz40AAAA&amp;sa=X&amp;ved=0ahUKEwit7Mnp4YfbAhVLhOAKHdh-CsIQ6BMIkQIoADAX" TargetMode="External"/><Relationship Id="rId35" Type="http://schemas.openxmlformats.org/officeDocument/2006/relationships/hyperlink" Target="https://www.google.ca/search?rlz=1C1CHBF_enCA796CA796&amp;biw=1366&amp;bih=662&amp;q=uranus+distance+from+sun&amp;stick=H4sIAAAAAAAAAOPgE-LQz9U3SDYuLtZSy0620k8sLinKz8vPrdQvyEnMSy2xSsksLknMS05VSCvKz1UoLs0DAEv500A0AAAA&amp;sa=X&amp;ved=0ahUKEwjLy4Dt4ofbAhWCPN8KHTDeAUEQ6BMInwIoADAZ" TargetMode="External"/><Relationship Id="rId43" Type="http://schemas.openxmlformats.org/officeDocument/2006/relationships/hyperlink" Target="https://www.google.ca/search?rlz=1C1CHBF_enCA796CA796&amp;biw=1366&amp;bih=662&amp;q=neptune+surface+area&amp;stick=H4sIAAAAAAAAAOPgE-LQz9U3SDY2zNCSzE620k8sLinKz8vPrdQvyEnMSy2xSixKTQQA_kC63CcAAAA&amp;sa=X&amp;ved=0ahUKEwihjcC-44fbAhXDl-AKHZW0AnAQ6BMInwIoADAX" TargetMode="External"/><Relationship Id="rId8" Type="http://schemas.openxmlformats.org/officeDocument/2006/relationships/image" Target="../media/image4.jpg"/><Relationship Id="rId3" Type="http://schemas.openxmlformats.org/officeDocument/2006/relationships/hyperlink" Target="https://www.google.ca/search?rlz=1C1CHBF_enCA796CA796&amp;q=mercury+planet+radius&amp;stick=H4sIAAAAAAAAAOPgE-LQz9U3sEyutNDSyk620k8sLinKz8vPrdRPTs1JLS7JTMyJz0_KSk0uscpNTcyLL0pMySwtBgA0kJOzOAAAAA&amp;sa=X&amp;ved=0ahUKEwizqvP62ofbAhUpm-AKHWfGCD8Q6BMIhwIoADAd" TargetMode="External"/><Relationship Id="rId12" Type="http://schemas.openxmlformats.org/officeDocument/2006/relationships/hyperlink" Target="https://www.google.ca/search?rlz=1C1CHBF_enCA796CA796&amp;q=venus+distance+from+sun&amp;stick=H4sIAAAAAAAAAOPgE-LQz9U3sExKztVSy0620k8sLinKz8vPrdQvyEnMSy2xSsksLknMS05VSCvKz1UoLs0DAJo1ooo0AAAA&amp;sa=X&amp;ved=0ahUKEwjx7teg3YfbAhVCT98KHWfjD3cQ6BMI5QEoADAa" TargetMode="External"/><Relationship Id="rId17" Type="http://schemas.openxmlformats.org/officeDocument/2006/relationships/hyperlink" Target="https://www.google.ca/search?rlz=1C1CHBF_enCA796CA796&amp;q=earth+age&amp;stick=H4sIAAAAAAAAAOPgE-LQz9U3MMoyN9RSyk620k8sLinKz8vPrdRPTs1JLS7JTMyJz0_KSk0usUpMTwUAg4YJIjAAAAA&amp;sa=X&amp;ved=0ahUKEwjDyOmX3ofbAhVwleAKHdnACaoQ6BMIkwIoADAh" TargetMode="External"/><Relationship Id="rId25" Type="http://schemas.openxmlformats.org/officeDocument/2006/relationships/hyperlink" Target="https://www.google.ca/search?rlz=1C1CHBF_enCA796CA796&amp;biw=1366&amp;bih=662&amp;q=jupiter+mass&amp;stick=H4sIAAAAAAAAAOPgE-LQz9U3sCy0MNGSzE620k8sLinKz8vPrdQvyEnMSy2xyk0sLgYA26I4PCcAAAA&amp;sa=X&amp;ved=0ahUKEwiV9Ov74IfbAhUBON8KHdLuAKMQ6BMI-wEoADAY" TargetMode="External"/><Relationship Id="rId33" Type="http://schemas.openxmlformats.org/officeDocument/2006/relationships/hyperlink" Target="https://www.google.ca/search?rlz=1C1CHBF_enCA796CA796&amp;biw=1366&amp;bih=662&amp;q=saturn+surface+area&amp;stick=H4sIAAAAAAAAAOPgE-LQz9U3SDYuttCSzE620k8sLinKz8vPrdQvyEnMSy2xSixKTQQA8VokGicAAAA&amp;sa=X&amp;ved=0ahUKEwit7Mnp4YfbAhVLhOAKHdh-CsIQ6BMImgIoADAa" TargetMode="External"/><Relationship Id="rId38" Type="http://schemas.openxmlformats.org/officeDocument/2006/relationships/hyperlink" Target="https://www.google.ca/search?rlz=1C1CHBF_enCA796CA796&amp;biw=1366&amp;bih=662&amp;q=uranus+surface+area&amp;stick=H4sIAAAAAAAAAOPgE-LQz9U3SDYuLtaSzE620k8sLinKz8vPrdQvyEnMSy2xSixKTQQAfvIqeCcAAAA&amp;sa=X&amp;ved=0ahUKEwjLy4Dt4ofbAhWCPN8KHTDeAUEQ6BMIqAIoADAc" TargetMode="External"/></Relationships>
</file>

<file path=ppt/slides/_rels/slide3.xml.rels><?xml version="1.0" encoding="UTF-8" standalone="yes"?>
<Relationships xmlns="http://schemas.openxmlformats.org/package/2006/relationships"><Relationship Id="rId2" Type="http://schemas.openxmlformats.org/officeDocument/2006/relationships/hyperlink" Target="http://www.ecosystemforkids.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solar system</a:t>
            </a:r>
            <a:endParaRPr lang="en-US" dirty="0"/>
          </a:p>
        </p:txBody>
      </p:sp>
      <p:sp>
        <p:nvSpPr>
          <p:cNvPr id="3" name="Subtitle 2"/>
          <p:cNvSpPr>
            <a:spLocks noGrp="1"/>
          </p:cNvSpPr>
          <p:nvPr>
            <p:ph type="subTitle" idx="1"/>
          </p:nvPr>
        </p:nvSpPr>
        <p:spPr/>
        <p:txBody>
          <a:bodyPr/>
          <a:lstStyle/>
          <a:p>
            <a:r>
              <a:rPr lang="en-US" dirty="0" smtClean="0"/>
              <a:t>www.ecosystemforkids.com</a:t>
            </a:r>
            <a:endParaRPr lang="en-US" dirty="0"/>
          </a:p>
        </p:txBody>
      </p:sp>
    </p:spTree>
    <p:extLst>
      <p:ext uri="{BB962C8B-B14F-4D97-AF65-F5344CB8AC3E}">
        <p14:creationId xmlns:p14="http://schemas.microsoft.com/office/powerpoint/2010/main" val="4004303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878"/>
            <a:ext cx="12192000" cy="6858000"/>
          </a:xfrm>
          <a:prstGeom prst="rect">
            <a:avLst/>
          </a:prstGeom>
        </p:spPr>
      </p:pic>
      <p:sp>
        <p:nvSpPr>
          <p:cNvPr id="5" name="Horizontal Scroll 4"/>
          <p:cNvSpPr/>
          <p:nvPr/>
        </p:nvSpPr>
        <p:spPr>
          <a:xfrm>
            <a:off x="2193701" y="2794714"/>
            <a:ext cx="3902299" cy="3580328"/>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Mercury</a:t>
            </a:r>
            <a:r>
              <a:rPr lang="en-US" dirty="0" smtClean="0"/>
              <a:t>: </a:t>
            </a:r>
            <a:r>
              <a:rPr lang="en-US" sz="1400" dirty="0"/>
              <a:t>Mercury is the smallest and innermost planet in the Solar System. Its orbital period around the Sun of 87.97 days is the shortest of all the planets in the Solar </a:t>
            </a:r>
            <a:r>
              <a:rPr lang="en-US" sz="1400" dirty="0" smtClean="0"/>
              <a:t>System. </a:t>
            </a:r>
            <a:r>
              <a:rPr lang="en-US" sz="1400" b="1" dirty="0">
                <a:hlinkClick r:id="rId3"/>
              </a:rPr>
              <a:t>Radius</a:t>
            </a:r>
            <a:r>
              <a:rPr lang="en-US" sz="1400" b="1" dirty="0"/>
              <a:t>: </a:t>
            </a:r>
            <a:r>
              <a:rPr lang="en-US" sz="1400" dirty="0"/>
              <a:t>2,440 km</a:t>
            </a:r>
          </a:p>
          <a:p>
            <a:r>
              <a:rPr lang="en-US" sz="1400" b="1" dirty="0">
                <a:hlinkClick r:id="rId4"/>
              </a:rPr>
              <a:t>Distance from Sun</a:t>
            </a:r>
            <a:r>
              <a:rPr lang="en-US" sz="1400" b="1" dirty="0"/>
              <a:t>: </a:t>
            </a:r>
            <a:r>
              <a:rPr lang="en-US" sz="1400" dirty="0"/>
              <a:t>57.91 million km</a:t>
            </a:r>
          </a:p>
          <a:p>
            <a:r>
              <a:rPr lang="en-US" sz="1400" b="1" dirty="0">
                <a:hlinkClick r:id="rId5"/>
              </a:rPr>
              <a:t>Mass</a:t>
            </a:r>
            <a:r>
              <a:rPr lang="en-US" sz="1400" b="1" dirty="0"/>
              <a:t>: </a:t>
            </a:r>
            <a:r>
              <a:rPr lang="en-US" sz="1400" dirty="0"/>
              <a:t>3.285 × 10^23 kg </a:t>
            </a:r>
          </a:p>
          <a:p>
            <a:r>
              <a:rPr lang="en-US" sz="1400" b="1" dirty="0">
                <a:hlinkClick r:id="rId6"/>
              </a:rPr>
              <a:t>Surface area</a:t>
            </a:r>
            <a:r>
              <a:rPr lang="en-US" sz="1400" b="1" dirty="0"/>
              <a:t>: </a:t>
            </a:r>
            <a:r>
              <a:rPr lang="en-US" sz="1400" dirty="0"/>
              <a:t>74.8 million km²</a:t>
            </a:r>
          </a:p>
          <a:p>
            <a:r>
              <a:rPr lang="en-US" sz="1400" b="1" dirty="0">
                <a:hlinkClick r:id="rId7"/>
              </a:rPr>
              <a:t>Length of day</a:t>
            </a:r>
            <a:r>
              <a:rPr lang="en-US" sz="1400" b="1" dirty="0"/>
              <a:t>: </a:t>
            </a:r>
            <a:r>
              <a:rPr lang="en-US" sz="1400" dirty="0"/>
              <a:t>58d 15h 30m</a:t>
            </a:r>
          </a:p>
          <a:p>
            <a:endParaRPr lang="en-US"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096000" y="3324895"/>
            <a:ext cx="2519966" cy="2519966"/>
          </a:xfrm>
          <a:prstGeom prst="rect">
            <a:avLst/>
          </a:prstGeom>
        </p:spPr>
      </p:pic>
      <p:sp>
        <p:nvSpPr>
          <p:cNvPr id="8" name="Down Arrow 7"/>
          <p:cNvSpPr/>
          <p:nvPr/>
        </p:nvSpPr>
        <p:spPr>
          <a:xfrm>
            <a:off x="2180822" y="2923505"/>
            <a:ext cx="188891" cy="347729"/>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Down Arrow 8"/>
          <p:cNvSpPr/>
          <p:nvPr/>
        </p:nvSpPr>
        <p:spPr>
          <a:xfrm>
            <a:off x="2610718" y="2923504"/>
            <a:ext cx="188891" cy="347729"/>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Horizontal Scroll 9"/>
          <p:cNvSpPr/>
          <p:nvPr/>
        </p:nvSpPr>
        <p:spPr>
          <a:xfrm>
            <a:off x="2519966" y="2794714"/>
            <a:ext cx="3902299" cy="3580328"/>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dirty="0" smtClean="0">
                <a:solidFill>
                  <a:srgbClr val="FFFF00"/>
                </a:solidFill>
              </a:rPr>
              <a:t>Venus</a:t>
            </a:r>
            <a:r>
              <a:rPr lang="en-US" sz="1400" dirty="0" smtClean="0"/>
              <a:t>: </a:t>
            </a:r>
            <a:r>
              <a:rPr lang="en-US" sz="1400" dirty="0"/>
              <a:t>Venus is the second planet from the Sun, orbiting it every 224.7 Earth days. It has the longest rotation period of any planet in the Solar System and rotates in the opposite direction to most other </a:t>
            </a:r>
            <a:r>
              <a:rPr lang="en-US" sz="1400" dirty="0" smtClean="0"/>
              <a:t>planets. </a:t>
            </a:r>
            <a:r>
              <a:rPr lang="en-US" sz="1400" b="1" dirty="0">
                <a:hlinkClick r:id="rId9"/>
              </a:rPr>
              <a:t>Radius</a:t>
            </a:r>
            <a:r>
              <a:rPr lang="en-US" sz="1400" b="1" dirty="0"/>
              <a:t>: </a:t>
            </a:r>
            <a:r>
              <a:rPr lang="en-US" sz="1400" dirty="0"/>
              <a:t>6,052 km</a:t>
            </a:r>
          </a:p>
          <a:p>
            <a:r>
              <a:rPr lang="en-US" sz="1400" b="1" dirty="0">
                <a:hlinkClick r:id="rId10"/>
              </a:rPr>
              <a:t>Surface area</a:t>
            </a:r>
            <a:r>
              <a:rPr lang="en-US" sz="1400" b="1" dirty="0"/>
              <a:t>: </a:t>
            </a:r>
            <a:r>
              <a:rPr lang="en-US" sz="1400" dirty="0"/>
              <a:t>460.2 million km²</a:t>
            </a:r>
          </a:p>
          <a:p>
            <a:r>
              <a:rPr lang="en-US" sz="1400" b="1" dirty="0">
                <a:hlinkClick r:id="rId11"/>
              </a:rPr>
              <a:t>Mass</a:t>
            </a:r>
            <a:r>
              <a:rPr lang="en-US" sz="1400" b="1" dirty="0"/>
              <a:t>: </a:t>
            </a:r>
            <a:r>
              <a:rPr lang="en-US" sz="1400" dirty="0"/>
              <a:t>4.867 × 10^24 </a:t>
            </a:r>
            <a:r>
              <a:rPr lang="en-US" sz="1400" dirty="0" smtClean="0"/>
              <a:t>kg</a:t>
            </a:r>
            <a:endParaRPr lang="en-US" sz="1400" dirty="0"/>
          </a:p>
          <a:p>
            <a:r>
              <a:rPr lang="en-US" sz="1400" b="1" u="sng" dirty="0">
                <a:hlinkClick r:id="rId12"/>
              </a:rPr>
              <a:t>Distance from Sun</a:t>
            </a:r>
            <a:r>
              <a:rPr lang="en-US" sz="1400" b="1" dirty="0"/>
              <a:t>: </a:t>
            </a:r>
            <a:r>
              <a:rPr lang="en-US" sz="1400" dirty="0"/>
              <a:t>108.2 million km</a:t>
            </a:r>
          </a:p>
          <a:p>
            <a:r>
              <a:rPr lang="en-US" sz="1400" b="1" dirty="0">
                <a:hlinkClick r:id="rId13"/>
              </a:rPr>
              <a:t>Orbital period</a:t>
            </a:r>
            <a:r>
              <a:rPr lang="en-US" sz="1400" b="1" dirty="0"/>
              <a:t>: </a:t>
            </a:r>
            <a:r>
              <a:rPr lang="en-US" sz="1400" dirty="0"/>
              <a:t>225 days</a:t>
            </a:r>
          </a:p>
          <a:p>
            <a:endParaRPr lang="en-US" sz="1400" dirty="0"/>
          </a:p>
        </p:txBody>
      </p:sp>
      <p:sp>
        <p:nvSpPr>
          <p:cNvPr id="12" name="Down Arrow 11"/>
          <p:cNvSpPr/>
          <p:nvPr/>
        </p:nvSpPr>
        <p:spPr>
          <a:xfrm>
            <a:off x="8499562" y="2902380"/>
            <a:ext cx="188891" cy="347729"/>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459588" y="3513315"/>
            <a:ext cx="2143125" cy="2143125"/>
          </a:xfrm>
          <a:prstGeom prst="rect">
            <a:avLst/>
          </a:prstGeom>
        </p:spPr>
      </p:pic>
      <p:sp>
        <p:nvSpPr>
          <p:cNvPr id="14" name="Horizontal Scroll 13"/>
          <p:cNvSpPr/>
          <p:nvPr/>
        </p:nvSpPr>
        <p:spPr>
          <a:xfrm>
            <a:off x="2953923" y="2794714"/>
            <a:ext cx="3902299" cy="3580328"/>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Earth</a:t>
            </a:r>
            <a:r>
              <a:rPr lang="en-US" sz="1400" dirty="0" smtClean="0"/>
              <a:t>: </a:t>
            </a:r>
            <a:r>
              <a:rPr lang="en-US" sz="1400" dirty="0"/>
              <a:t>Earth is the third planet from the Sun and the only object in the Universe known to harbor life. According to radiometric dating and other sources of evidence, Earth formed over 4.5 billion years ago</a:t>
            </a:r>
            <a:r>
              <a:rPr lang="en-US" sz="1400" dirty="0" smtClean="0"/>
              <a:t>. </a:t>
            </a:r>
            <a:r>
              <a:rPr lang="en-US" sz="1400" b="1" dirty="0">
                <a:hlinkClick r:id="rId15"/>
              </a:rPr>
              <a:t>Radius</a:t>
            </a:r>
            <a:r>
              <a:rPr lang="en-US" sz="1400" b="1" dirty="0"/>
              <a:t>: </a:t>
            </a:r>
            <a:r>
              <a:rPr lang="en-US" sz="1400" dirty="0"/>
              <a:t>6,371 km</a:t>
            </a:r>
          </a:p>
          <a:p>
            <a:r>
              <a:rPr lang="en-US" sz="1400" b="1" dirty="0">
                <a:hlinkClick r:id="rId16"/>
              </a:rPr>
              <a:t>Mass</a:t>
            </a:r>
            <a:r>
              <a:rPr lang="en-US" sz="1400" b="1" dirty="0"/>
              <a:t>: </a:t>
            </a:r>
            <a:r>
              <a:rPr lang="en-US" sz="1400" dirty="0"/>
              <a:t>5.972 × 10^24 kg</a:t>
            </a:r>
          </a:p>
          <a:p>
            <a:r>
              <a:rPr lang="en-US" sz="1400" b="1" dirty="0">
                <a:hlinkClick r:id="rId17"/>
              </a:rPr>
              <a:t>Age</a:t>
            </a:r>
            <a:r>
              <a:rPr lang="en-US" sz="1400" b="1" dirty="0"/>
              <a:t>: </a:t>
            </a:r>
            <a:r>
              <a:rPr lang="en-US" sz="1400" dirty="0"/>
              <a:t>4.543 billion years</a:t>
            </a:r>
          </a:p>
          <a:p>
            <a:r>
              <a:rPr lang="en-US" sz="1400" b="1" u="sng" dirty="0">
                <a:hlinkClick r:id="rId18"/>
              </a:rPr>
              <a:t>Distance from Sun</a:t>
            </a:r>
            <a:r>
              <a:rPr lang="en-US" sz="1400" b="1" dirty="0"/>
              <a:t>: </a:t>
            </a:r>
            <a:r>
              <a:rPr lang="en-US" sz="1400" dirty="0"/>
              <a:t>149.6 million km</a:t>
            </a:r>
          </a:p>
          <a:p>
            <a:endParaRPr lang="en-US" dirty="0"/>
          </a:p>
        </p:txBody>
      </p:sp>
      <p:pic>
        <p:nvPicPr>
          <p:cNvPr id="16" name="Picture 1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6875796" y="3877657"/>
            <a:ext cx="2405604" cy="1936218"/>
          </a:xfrm>
          <a:prstGeom prst="rect">
            <a:avLst/>
          </a:prstGeom>
        </p:spPr>
      </p:pic>
      <p:sp>
        <p:nvSpPr>
          <p:cNvPr id="15" name="Down Arrow 14"/>
          <p:cNvSpPr/>
          <p:nvPr/>
        </p:nvSpPr>
        <p:spPr>
          <a:xfrm>
            <a:off x="3233566" y="2903889"/>
            <a:ext cx="188891" cy="347729"/>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7" name="Horizontal Scroll 16"/>
          <p:cNvSpPr/>
          <p:nvPr/>
        </p:nvSpPr>
        <p:spPr>
          <a:xfrm>
            <a:off x="3570228" y="2794713"/>
            <a:ext cx="3902299" cy="3580328"/>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Mars</a:t>
            </a:r>
            <a:r>
              <a:rPr lang="en-US" sz="1400" dirty="0" smtClean="0"/>
              <a:t>: </a:t>
            </a:r>
            <a:r>
              <a:rPr lang="en-US" sz="1400" dirty="0"/>
              <a:t>Mars is the fourth planet from the Sun and the second-smallest planet in the Solar System after Mercury</a:t>
            </a:r>
            <a:r>
              <a:rPr lang="en-US" sz="1400" dirty="0" smtClean="0"/>
              <a:t>. </a:t>
            </a:r>
          </a:p>
          <a:p>
            <a:r>
              <a:rPr lang="en-US" sz="1400" b="1" u="sng" dirty="0" smtClean="0">
                <a:hlinkClick r:id="rId20"/>
              </a:rPr>
              <a:t>Radius</a:t>
            </a:r>
            <a:r>
              <a:rPr lang="en-US" sz="1400" b="1" dirty="0"/>
              <a:t>: </a:t>
            </a:r>
            <a:r>
              <a:rPr lang="en-US" sz="1400" dirty="0"/>
              <a:t>3,390 km</a:t>
            </a:r>
          </a:p>
          <a:p>
            <a:r>
              <a:rPr lang="en-US" sz="1400" b="1" dirty="0">
                <a:hlinkClick r:id="rId21"/>
              </a:rPr>
              <a:t>Mass</a:t>
            </a:r>
            <a:r>
              <a:rPr lang="en-US" sz="1400" b="1" dirty="0"/>
              <a:t>: </a:t>
            </a:r>
            <a:r>
              <a:rPr lang="en-US" sz="1400" dirty="0"/>
              <a:t>6.39 × 10^23 </a:t>
            </a:r>
            <a:r>
              <a:rPr lang="en-US" sz="1400" dirty="0" smtClean="0"/>
              <a:t>kg</a:t>
            </a:r>
            <a:endParaRPr lang="en-US" sz="1400" dirty="0"/>
          </a:p>
          <a:p>
            <a:r>
              <a:rPr lang="en-US" sz="1400" b="1" dirty="0">
                <a:hlinkClick r:id="rId22"/>
              </a:rPr>
              <a:t>Distance from Sun</a:t>
            </a:r>
            <a:r>
              <a:rPr lang="en-US" sz="1400" b="1" dirty="0"/>
              <a:t>: </a:t>
            </a:r>
            <a:r>
              <a:rPr lang="en-US" sz="1400" dirty="0"/>
              <a:t>227.9 million km</a:t>
            </a:r>
          </a:p>
          <a:p>
            <a:endParaRPr lang="en-US" dirty="0"/>
          </a:p>
        </p:txBody>
      </p:sp>
      <p:sp>
        <p:nvSpPr>
          <p:cNvPr id="18" name="Down Arrow 17"/>
          <p:cNvSpPr/>
          <p:nvPr/>
        </p:nvSpPr>
        <p:spPr>
          <a:xfrm>
            <a:off x="3776296" y="2902381"/>
            <a:ext cx="188891" cy="347729"/>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9" name="Picture 18"/>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420304" y="3761233"/>
            <a:ext cx="2857500" cy="2143125"/>
          </a:xfrm>
          <a:prstGeom prst="rect">
            <a:avLst/>
          </a:prstGeom>
        </p:spPr>
      </p:pic>
      <p:sp>
        <p:nvSpPr>
          <p:cNvPr id="20" name="Horizontal Scroll 19"/>
          <p:cNvSpPr/>
          <p:nvPr/>
        </p:nvSpPr>
        <p:spPr>
          <a:xfrm>
            <a:off x="4256932" y="2990658"/>
            <a:ext cx="3902299" cy="3810340"/>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Jupiter</a:t>
            </a:r>
            <a:r>
              <a:rPr lang="en-US" dirty="0" smtClean="0"/>
              <a:t>: </a:t>
            </a:r>
            <a:r>
              <a:rPr lang="en-US" sz="1400" dirty="0"/>
              <a:t>Jupiter is the fifth planet from the Sun and the largest in the Solar System. It is a giant planet with a mass one-thousandth that of the Sun, but two-and-a-half times that of all the other planets in the Solar System </a:t>
            </a:r>
            <a:r>
              <a:rPr lang="en-US" sz="1400" dirty="0" smtClean="0"/>
              <a:t>combined. </a:t>
            </a:r>
            <a:r>
              <a:rPr lang="en-US" sz="1400" b="1" dirty="0" smtClean="0">
                <a:hlinkClick r:id="rId24"/>
              </a:rPr>
              <a:t>Radius</a:t>
            </a:r>
            <a:r>
              <a:rPr lang="en-US" sz="1400" b="1" dirty="0"/>
              <a:t>: </a:t>
            </a:r>
            <a:r>
              <a:rPr lang="en-US" sz="1400" dirty="0"/>
              <a:t>69,911 km</a:t>
            </a:r>
          </a:p>
          <a:p>
            <a:r>
              <a:rPr lang="en-US" sz="1400" b="1" dirty="0">
                <a:hlinkClick r:id="rId25"/>
              </a:rPr>
              <a:t>Mass</a:t>
            </a:r>
            <a:r>
              <a:rPr lang="en-US" sz="1400" b="1" dirty="0"/>
              <a:t>: </a:t>
            </a:r>
            <a:r>
              <a:rPr lang="en-US" sz="1400" dirty="0"/>
              <a:t>1.898 × 10^27 kg (317.8 M⊕)</a:t>
            </a:r>
          </a:p>
          <a:p>
            <a:r>
              <a:rPr lang="en-US" sz="1400" b="1" u="sng" dirty="0">
                <a:hlinkClick r:id="rId26"/>
              </a:rPr>
              <a:t>Distance from Sun</a:t>
            </a:r>
            <a:r>
              <a:rPr lang="en-US" sz="1400" b="1" dirty="0"/>
              <a:t>: </a:t>
            </a:r>
            <a:r>
              <a:rPr lang="en-US" sz="1400" dirty="0"/>
              <a:t>778.5 million km</a:t>
            </a:r>
          </a:p>
          <a:p>
            <a:r>
              <a:rPr lang="en-US" sz="1400" b="1" dirty="0">
                <a:hlinkClick r:id="rId27"/>
              </a:rPr>
              <a:t>Orbital period</a:t>
            </a:r>
            <a:r>
              <a:rPr lang="en-US" sz="1400" b="1" dirty="0"/>
              <a:t>: </a:t>
            </a:r>
            <a:r>
              <a:rPr lang="en-US" sz="1400" dirty="0"/>
              <a:t>12 years</a:t>
            </a:r>
          </a:p>
          <a:p>
            <a:r>
              <a:rPr lang="en-US" sz="1400" b="1" dirty="0">
                <a:hlinkClick r:id="rId28"/>
              </a:rPr>
              <a:t>Surface area</a:t>
            </a:r>
            <a:r>
              <a:rPr lang="en-US" sz="1400" b="1" dirty="0"/>
              <a:t>: </a:t>
            </a:r>
            <a:r>
              <a:rPr lang="en-US" sz="1400" dirty="0"/>
              <a:t>61.42 billion km²</a:t>
            </a:r>
          </a:p>
          <a:p>
            <a:endParaRPr lang="en-US" dirty="0"/>
          </a:p>
        </p:txBody>
      </p:sp>
      <p:sp>
        <p:nvSpPr>
          <p:cNvPr id="21" name="Down Arrow 20"/>
          <p:cNvSpPr/>
          <p:nvPr/>
        </p:nvSpPr>
        <p:spPr>
          <a:xfrm>
            <a:off x="4660847" y="3135839"/>
            <a:ext cx="188891" cy="347729"/>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2" name="Horizontal Scroll 21"/>
          <p:cNvSpPr/>
          <p:nvPr/>
        </p:nvSpPr>
        <p:spPr>
          <a:xfrm>
            <a:off x="6487500" y="2794713"/>
            <a:ext cx="3902299" cy="3580328"/>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Saturn</a:t>
            </a:r>
            <a:r>
              <a:rPr lang="en-US" sz="1400" dirty="0" smtClean="0"/>
              <a:t>: </a:t>
            </a:r>
            <a:r>
              <a:rPr lang="en-US" sz="1400" dirty="0"/>
              <a:t>Saturn is the sixth planet from the Sun and the second-largest in the Solar System, after Jupiter. It is a gas giant with an average radius about nine times that of Earth</a:t>
            </a:r>
            <a:r>
              <a:rPr lang="en-US" sz="1400" dirty="0" smtClean="0"/>
              <a:t>. </a:t>
            </a:r>
            <a:r>
              <a:rPr lang="en-US" sz="1400" b="1" dirty="0">
                <a:hlinkClick r:id="rId29"/>
              </a:rPr>
              <a:t>Radius</a:t>
            </a:r>
            <a:r>
              <a:rPr lang="en-US" sz="1400" b="1" dirty="0"/>
              <a:t>: </a:t>
            </a:r>
            <a:r>
              <a:rPr lang="en-US" sz="1400" dirty="0"/>
              <a:t>58,232 km</a:t>
            </a:r>
          </a:p>
          <a:p>
            <a:r>
              <a:rPr lang="en-US" sz="1400" b="1" u="sng" dirty="0">
                <a:hlinkClick r:id="rId30"/>
              </a:rPr>
              <a:t>Distance from Sun</a:t>
            </a:r>
            <a:r>
              <a:rPr lang="en-US" sz="1400" b="1" dirty="0"/>
              <a:t>: </a:t>
            </a:r>
            <a:r>
              <a:rPr lang="en-US" sz="1400" dirty="0"/>
              <a:t>1.433 billion km</a:t>
            </a:r>
          </a:p>
          <a:p>
            <a:r>
              <a:rPr lang="en-US" sz="1400" b="1" dirty="0">
                <a:hlinkClick r:id="rId31"/>
              </a:rPr>
              <a:t>Mass</a:t>
            </a:r>
            <a:r>
              <a:rPr lang="en-US" sz="1400" b="1" dirty="0"/>
              <a:t>: </a:t>
            </a:r>
            <a:r>
              <a:rPr lang="en-US" sz="1400" dirty="0"/>
              <a:t>5.683 × 10^26 </a:t>
            </a:r>
            <a:r>
              <a:rPr lang="en-US" sz="1400" dirty="0" smtClean="0"/>
              <a:t>kg)</a:t>
            </a:r>
            <a:endParaRPr lang="en-US" sz="1400" dirty="0"/>
          </a:p>
          <a:p>
            <a:r>
              <a:rPr lang="en-US" sz="1400" b="1" dirty="0">
                <a:hlinkClick r:id="rId32"/>
              </a:rPr>
              <a:t>Orbital period</a:t>
            </a:r>
            <a:r>
              <a:rPr lang="en-US" sz="1400" b="1" dirty="0"/>
              <a:t>: </a:t>
            </a:r>
            <a:r>
              <a:rPr lang="en-US" sz="1400" dirty="0"/>
              <a:t>29 years</a:t>
            </a:r>
          </a:p>
          <a:p>
            <a:r>
              <a:rPr lang="en-US" sz="1400" b="1" dirty="0">
                <a:hlinkClick r:id="rId33"/>
              </a:rPr>
              <a:t>Surface area</a:t>
            </a:r>
            <a:r>
              <a:rPr lang="en-US" sz="1400" b="1" dirty="0"/>
              <a:t>: </a:t>
            </a:r>
            <a:r>
              <a:rPr lang="en-US" sz="1400" dirty="0"/>
              <a:t>42.7 billion km²</a:t>
            </a:r>
          </a:p>
          <a:p>
            <a:endParaRPr lang="en-US" dirty="0"/>
          </a:p>
        </p:txBody>
      </p:sp>
      <p:sp>
        <p:nvSpPr>
          <p:cNvPr id="23" name="Horizontal Scroll 22"/>
          <p:cNvSpPr/>
          <p:nvPr/>
        </p:nvSpPr>
        <p:spPr>
          <a:xfrm>
            <a:off x="7399009" y="2794713"/>
            <a:ext cx="3902299" cy="3580328"/>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Uranus</a:t>
            </a:r>
            <a:r>
              <a:rPr lang="en-US" dirty="0" smtClean="0"/>
              <a:t>: </a:t>
            </a:r>
            <a:r>
              <a:rPr lang="en-US" sz="1400" dirty="0"/>
              <a:t>Uranus is the seventh planet from the Sun. It has the third-largest planetary radius and fourth-largest planetary mass in the Solar System</a:t>
            </a:r>
            <a:r>
              <a:rPr lang="en-US" sz="1400" dirty="0" smtClean="0"/>
              <a:t>. </a:t>
            </a:r>
            <a:r>
              <a:rPr lang="en-US" sz="1400" b="1" dirty="0">
                <a:hlinkClick r:id="rId34"/>
              </a:rPr>
              <a:t>Radius</a:t>
            </a:r>
            <a:r>
              <a:rPr lang="en-US" sz="1400" b="1" dirty="0"/>
              <a:t>: </a:t>
            </a:r>
            <a:r>
              <a:rPr lang="en-US" sz="1400" dirty="0"/>
              <a:t>25,362 km</a:t>
            </a:r>
          </a:p>
          <a:p>
            <a:r>
              <a:rPr lang="en-US" sz="1400" b="1" dirty="0">
                <a:hlinkClick r:id="rId35"/>
              </a:rPr>
              <a:t>Distance from Sun</a:t>
            </a:r>
            <a:r>
              <a:rPr lang="en-US" sz="1400" b="1" dirty="0"/>
              <a:t>: </a:t>
            </a:r>
            <a:r>
              <a:rPr lang="en-US" sz="1400" dirty="0"/>
              <a:t>2.871 billion km</a:t>
            </a:r>
          </a:p>
          <a:p>
            <a:r>
              <a:rPr lang="en-US" sz="1400" b="1" dirty="0">
                <a:hlinkClick r:id="rId36"/>
              </a:rPr>
              <a:t>Mass</a:t>
            </a:r>
            <a:r>
              <a:rPr lang="en-US" sz="1400" b="1" dirty="0"/>
              <a:t>: </a:t>
            </a:r>
            <a:r>
              <a:rPr lang="en-US" sz="1400" dirty="0"/>
              <a:t>8.681 × 10^25 </a:t>
            </a:r>
            <a:r>
              <a:rPr lang="en-US" sz="1400" dirty="0" smtClean="0"/>
              <a:t>kg</a:t>
            </a:r>
            <a:endParaRPr lang="en-US" sz="1400" dirty="0"/>
          </a:p>
          <a:p>
            <a:r>
              <a:rPr lang="en-US" sz="1400" b="1" dirty="0">
                <a:hlinkClick r:id="rId37"/>
              </a:rPr>
              <a:t>Orbital period</a:t>
            </a:r>
            <a:r>
              <a:rPr lang="en-US" sz="1400" b="1" dirty="0"/>
              <a:t>: </a:t>
            </a:r>
            <a:r>
              <a:rPr lang="en-US" sz="1400" dirty="0"/>
              <a:t>84 years</a:t>
            </a:r>
          </a:p>
          <a:p>
            <a:r>
              <a:rPr lang="en-US" sz="1400" b="1" dirty="0">
                <a:hlinkClick r:id="rId38"/>
              </a:rPr>
              <a:t>Surface area</a:t>
            </a:r>
            <a:r>
              <a:rPr lang="en-US" sz="1400" b="1" dirty="0"/>
              <a:t>: </a:t>
            </a:r>
            <a:r>
              <a:rPr lang="en-US" sz="1400" dirty="0"/>
              <a:t>8.083 billion km²</a:t>
            </a:r>
          </a:p>
          <a:p>
            <a:endParaRPr lang="en-US" dirty="0"/>
          </a:p>
        </p:txBody>
      </p:sp>
      <p:sp>
        <p:nvSpPr>
          <p:cNvPr id="24" name="Down Arrow 23"/>
          <p:cNvSpPr/>
          <p:nvPr/>
        </p:nvSpPr>
        <p:spPr>
          <a:xfrm>
            <a:off x="7889707" y="2912468"/>
            <a:ext cx="188891" cy="347729"/>
          </a:xfrm>
          <a:prstGeom prst="downArrow">
            <a:avLst/>
          </a:prstGeom>
          <a:ln>
            <a:solidFill>
              <a:srgbClr val="FFFF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5" name="Horizontal Scroll 24"/>
          <p:cNvSpPr/>
          <p:nvPr/>
        </p:nvSpPr>
        <p:spPr>
          <a:xfrm>
            <a:off x="8173920" y="2794712"/>
            <a:ext cx="3902299" cy="3580328"/>
          </a:xfrm>
          <a:prstGeom prst="horizontalScroll">
            <a:avLst/>
          </a:prstGeom>
          <a:solidFill>
            <a:schemeClr val="tx1">
              <a:lumMod val="95000"/>
              <a:lumOff val="5000"/>
            </a:scheme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FFFF00"/>
                </a:solidFill>
              </a:rPr>
              <a:t>Neptune</a:t>
            </a:r>
            <a:r>
              <a:rPr lang="en-US" dirty="0" smtClean="0"/>
              <a:t>: </a:t>
            </a:r>
            <a:r>
              <a:rPr lang="en-US" sz="1400" dirty="0"/>
              <a:t>Neptune is the eighth and farthest known planet from the Sun in the Solar System. In the Solar System, it is the fourth-largest planet by diameter, the third-most-massive planet, and the densest giant planet</a:t>
            </a:r>
            <a:r>
              <a:rPr lang="en-US" sz="1400" dirty="0" smtClean="0"/>
              <a:t>. </a:t>
            </a:r>
            <a:r>
              <a:rPr lang="en-US" sz="1400" b="1" dirty="0">
                <a:hlinkClick r:id="rId39"/>
              </a:rPr>
              <a:t>Radius</a:t>
            </a:r>
            <a:r>
              <a:rPr lang="en-US" sz="1400" b="1" dirty="0"/>
              <a:t>: </a:t>
            </a:r>
            <a:r>
              <a:rPr lang="en-US" sz="1400" dirty="0"/>
              <a:t>24,622 km</a:t>
            </a:r>
          </a:p>
          <a:p>
            <a:r>
              <a:rPr lang="en-US" sz="1400" b="1" dirty="0">
                <a:hlinkClick r:id="rId40"/>
              </a:rPr>
              <a:t>Distance from Sun</a:t>
            </a:r>
            <a:r>
              <a:rPr lang="en-US" sz="1400" b="1" dirty="0"/>
              <a:t>: </a:t>
            </a:r>
            <a:r>
              <a:rPr lang="en-US" sz="1400" dirty="0"/>
              <a:t>4.495 billion km</a:t>
            </a:r>
          </a:p>
          <a:p>
            <a:r>
              <a:rPr lang="en-US" sz="1400" b="1" u="sng" dirty="0">
                <a:hlinkClick r:id="rId41"/>
              </a:rPr>
              <a:t>Orbital period</a:t>
            </a:r>
            <a:r>
              <a:rPr lang="en-US" sz="1400" b="1" dirty="0"/>
              <a:t>: </a:t>
            </a:r>
            <a:r>
              <a:rPr lang="en-US" sz="1400" dirty="0"/>
              <a:t>165 years</a:t>
            </a:r>
          </a:p>
          <a:p>
            <a:r>
              <a:rPr lang="en-US" sz="1400" b="1" dirty="0">
                <a:hlinkClick r:id="rId42"/>
              </a:rPr>
              <a:t>Mass</a:t>
            </a:r>
            <a:r>
              <a:rPr lang="en-US" sz="1400" b="1" dirty="0"/>
              <a:t>: </a:t>
            </a:r>
            <a:r>
              <a:rPr lang="en-US" sz="1400" dirty="0"/>
              <a:t>1.024 × 10^26 kg </a:t>
            </a:r>
            <a:endParaRPr lang="en-US" sz="1400" dirty="0" smtClean="0"/>
          </a:p>
          <a:p>
            <a:r>
              <a:rPr lang="en-US" sz="1400" b="1" dirty="0" smtClean="0">
                <a:hlinkClick r:id="rId43"/>
              </a:rPr>
              <a:t>Surface </a:t>
            </a:r>
            <a:r>
              <a:rPr lang="en-US" sz="1400" b="1" dirty="0">
                <a:hlinkClick r:id="rId43"/>
              </a:rPr>
              <a:t>area</a:t>
            </a:r>
            <a:r>
              <a:rPr lang="en-US" sz="1400" b="1" dirty="0"/>
              <a:t>: </a:t>
            </a:r>
            <a:r>
              <a:rPr lang="en-US" sz="1400" dirty="0"/>
              <a:t>7.618 billion km²</a:t>
            </a:r>
          </a:p>
          <a:p>
            <a:endParaRPr lang="en-US" dirty="0"/>
          </a:p>
        </p:txBody>
      </p:sp>
    </p:spTree>
    <p:extLst>
      <p:ext uri="{BB962C8B-B14F-4D97-AF65-F5344CB8AC3E}">
        <p14:creationId xmlns:p14="http://schemas.microsoft.com/office/powerpoint/2010/main" val="338878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0-#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500"/>
                                        <p:tgtEl>
                                          <p:spTgt spid="8"/>
                                        </p:tgtEl>
                                      </p:cBhvr>
                                    </p:animEffect>
                                    <p:anim calcmode="lin" valueType="num">
                                      <p:cBhvr>
                                        <p:cTn id="21" dur="500"/>
                                        <p:tgtEl>
                                          <p:spTgt spid="8"/>
                                        </p:tgtEl>
                                        <p:attrNameLst>
                                          <p:attrName>ppt_x</p:attrName>
                                        </p:attrNameLst>
                                      </p:cBhvr>
                                      <p:tavLst>
                                        <p:tav tm="0">
                                          <p:val>
                                            <p:strVal val="ppt_x"/>
                                          </p:val>
                                        </p:tav>
                                        <p:tav tm="100000">
                                          <p:val>
                                            <p:strVal val="ppt_x"/>
                                          </p:val>
                                        </p:tav>
                                      </p:tavLst>
                                    </p:anim>
                                    <p:anim calcmode="lin" valueType="num">
                                      <p:cBhvr>
                                        <p:cTn id="22" dur="500"/>
                                        <p:tgtEl>
                                          <p:spTgt spid="8"/>
                                        </p:tgtEl>
                                        <p:attrNameLst>
                                          <p:attrName>ppt_y</p:attrName>
                                        </p:attrNameLst>
                                      </p:cBhvr>
                                      <p:tavLst>
                                        <p:tav tm="0">
                                          <p:val>
                                            <p:strVal val="ppt_y"/>
                                          </p:val>
                                        </p:tav>
                                        <p:tav tm="100000">
                                          <p:val>
                                            <p:strVal val="ppt_y+.1"/>
                                          </p:val>
                                        </p:tav>
                                      </p:tavLst>
                                    </p:anim>
                                    <p:set>
                                      <p:cBhvr>
                                        <p:cTn id="23" dur="1" fill="hold">
                                          <p:stCondLst>
                                            <p:cond delay="499"/>
                                          </p:stCondLst>
                                        </p:cTn>
                                        <p:tgtEl>
                                          <p:spTgt spid="8"/>
                                        </p:tgtEl>
                                        <p:attrNameLst>
                                          <p:attrName>style.visibility</p:attrName>
                                        </p:attrNameLst>
                                      </p:cBhvr>
                                      <p:to>
                                        <p:strVal val="hidden"/>
                                      </p:to>
                                    </p:set>
                                  </p:childTnLst>
                                </p:cTn>
                              </p:par>
                              <p:par>
                                <p:cTn id="24" presetID="42" presetClass="exit" presetSubtype="0" fill="hold" grpId="1" nodeType="withEffect">
                                  <p:stCondLst>
                                    <p:cond delay="0"/>
                                  </p:stCondLst>
                                  <p:childTnLst>
                                    <p:animEffect transition="out" filter="fade">
                                      <p:cBhvr>
                                        <p:cTn id="25" dur="500"/>
                                        <p:tgtEl>
                                          <p:spTgt spid="5"/>
                                        </p:tgtEl>
                                      </p:cBhvr>
                                    </p:animEffect>
                                    <p:anim calcmode="lin" valueType="num">
                                      <p:cBhvr>
                                        <p:cTn id="26" dur="500"/>
                                        <p:tgtEl>
                                          <p:spTgt spid="5"/>
                                        </p:tgtEl>
                                        <p:attrNameLst>
                                          <p:attrName>ppt_x</p:attrName>
                                        </p:attrNameLst>
                                      </p:cBhvr>
                                      <p:tavLst>
                                        <p:tav tm="0">
                                          <p:val>
                                            <p:strVal val="ppt_x"/>
                                          </p:val>
                                        </p:tav>
                                        <p:tav tm="100000">
                                          <p:val>
                                            <p:strVal val="ppt_x"/>
                                          </p:val>
                                        </p:tav>
                                      </p:tavLst>
                                    </p:anim>
                                    <p:anim calcmode="lin" valueType="num">
                                      <p:cBhvr>
                                        <p:cTn id="27" dur="500"/>
                                        <p:tgtEl>
                                          <p:spTgt spid="5"/>
                                        </p:tgtEl>
                                        <p:attrNameLst>
                                          <p:attrName>ppt_y</p:attrName>
                                        </p:attrNameLst>
                                      </p:cBhvr>
                                      <p:tavLst>
                                        <p:tav tm="0">
                                          <p:val>
                                            <p:strVal val="ppt_y"/>
                                          </p:val>
                                        </p:tav>
                                        <p:tav tm="100000">
                                          <p:val>
                                            <p:strVal val="ppt_y+.1"/>
                                          </p:val>
                                        </p:tav>
                                      </p:tavLst>
                                    </p:anim>
                                    <p:set>
                                      <p:cBhvr>
                                        <p:cTn id="28" dur="1" fill="hold">
                                          <p:stCondLst>
                                            <p:cond delay="499"/>
                                          </p:stCondLst>
                                        </p:cTn>
                                        <p:tgtEl>
                                          <p:spTgt spid="5"/>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500"/>
                                        <p:tgtEl>
                                          <p:spTgt spid="7"/>
                                        </p:tgtEl>
                                      </p:cBhvr>
                                    </p:animEffect>
                                    <p:anim calcmode="lin" valueType="num">
                                      <p:cBhvr>
                                        <p:cTn id="31" dur="500"/>
                                        <p:tgtEl>
                                          <p:spTgt spid="7"/>
                                        </p:tgtEl>
                                        <p:attrNameLst>
                                          <p:attrName>ppt_x</p:attrName>
                                        </p:attrNameLst>
                                      </p:cBhvr>
                                      <p:tavLst>
                                        <p:tav tm="0">
                                          <p:val>
                                            <p:strVal val="ppt_x"/>
                                          </p:val>
                                        </p:tav>
                                        <p:tav tm="100000">
                                          <p:val>
                                            <p:strVal val="ppt_x"/>
                                          </p:val>
                                        </p:tav>
                                      </p:tavLst>
                                    </p:anim>
                                    <p:anim calcmode="lin" valueType="num">
                                      <p:cBhvr>
                                        <p:cTn id="32" dur="500"/>
                                        <p:tgtEl>
                                          <p:spTgt spid="7"/>
                                        </p:tgtEl>
                                        <p:attrNameLst>
                                          <p:attrName>ppt_y</p:attrName>
                                        </p:attrNameLst>
                                      </p:cBhvr>
                                      <p:tavLst>
                                        <p:tav tm="0">
                                          <p:val>
                                            <p:strVal val="ppt_y"/>
                                          </p:val>
                                        </p:tav>
                                        <p:tav tm="100000">
                                          <p:val>
                                            <p:strVal val="ppt_y+.1"/>
                                          </p:val>
                                        </p:tav>
                                      </p:tavLst>
                                    </p:anim>
                                    <p:set>
                                      <p:cBhvr>
                                        <p:cTn id="33" dur="1" fill="hold">
                                          <p:stCondLst>
                                            <p:cond delay="499"/>
                                          </p:stCondLst>
                                        </p:cTn>
                                        <p:tgtEl>
                                          <p:spTgt spid="7"/>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nodeType="click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ppt_x"/>
                                          </p:val>
                                        </p:tav>
                                        <p:tav tm="100000">
                                          <p:val>
                                            <p:strVal val="#ppt_x"/>
                                          </p:val>
                                        </p:tav>
                                      </p:tavLst>
                                    </p:anim>
                                    <p:anim calcmode="lin" valueType="num">
                                      <p:cBhvr additive="base">
                                        <p:cTn id="39" dur="500" fill="hold"/>
                                        <p:tgtEl>
                                          <p:spTgt spid="13"/>
                                        </p:tgtEl>
                                        <p:attrNameLst>
                                          <p:attrName>ppt_y</p:attrName>
                                        </p:attrNameLst>
                                      </p:cBhvr>
                                      <p:tavLst>
                                        <p:tav tm="0">
                                          <p:val>
                                            <p:strVal val="0-#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additive="base">
                                        <p:cTn id="42" dur="500" fill="hold"/>
                                        <p:tgtEl>
                                          <p:spTgt spid="9"/>
                                        </p:tgtEl>
                                        <p:attrNameLst>
                                          <p:attrName>ppt_x</p:attrName>
                                        </p:attrNameLst>
                                      </p:cBhvr>
                                      <p:tavLst>
                                        <p:tav tm="0">
                                          <p:val>
                                            <p:strVal val="#ppt_x"/>
                                          </p:val>
                                        </p:tav>
                                        <p:tav tm="100000">
                                          <p:val>
                                            <p:strVal val="#ppt_x"/>
                                          </p:val>
                                        </p:tav>
                                      </p:tavLst>
                                    </p:anim>
                                    <p:anim calcmode="lin" valueType="num">
                                      <p:cBhvr additive="base">
                                        <p:cTn id="43" dur="500" fill="hold"/>
                                        <p:tgtEl>
                                          <p:spTgt spid="9"/>
                                        </p:tgtEl>
                                        <p:attrNameLst>
                                          <p:attrName>ppt_y</p:attrName>
                                        </p:attrNameLst>
                                      </p:cBhvr>
                                      <p:tavLst>
                                        <p:tav tm="0">
                                          <p:val>
                                            <p:strVal val="0-#ppt_h/2"/>
                                          </p:val>
                                        </p:tav>
                                        <p:tav tm="100000">
                                          <p:val>
                                            <p:strVal val="#ppt_y"/>
                                          </p:val>
                                        </p:tav>
                                      </p:tavLst>
                                    </p:anim>
                                  </p:childTnLst>
                                </p:cTn>
                              </p:par>
                              <p:par>
                                <p:cTn id="44" presetID="2" presetClass="entr" presetSubtype="1" fill="hold" grpId="0"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fill="hold"/>
                                        <p:tgtEl>
                                          <p:spTgt spid="10"/>
                                        </p:tgtEl>
                                        <p:attrNameLst>
                                          <p:attrName>ppt_x</p:attrName>
                                        </p:attrNameLst>
                                      </p:cBhvr>
                                      <p:tavLst>
                                        <p:tav tm="0">
                                          <p:val>
                                            <p:strVal val="#ppt_x"/>
                                          </p:val>
                                        </p:tav>
                                        <p:tav tm="100000">
                                          <p:val>
                                            <p:strVal val="#ppt_x"/>
                                          </p:val>
                                        </p:tav>
                                      </p:tavLst>
                                    </p:anim>
                                    <p:anim calcmode="lin" valueType="num">
                                      <p:cBhvr additive="base">
                                        <p:cTn id="47"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nodeType="clickEffect">
                                  <p:stCondLst>
                                    <p:cond delay="0"/>
                                  </p:stCondLst>
                                  <p:childTnLst>
                                    <p:anim calcmode="lin" valueType="num">
                                      <p:cBhvr additive="base">
                                        <p:cTn id="51" dur="500"/>
                                        <p:tgtEl>
                                          <p:spTgt spid="13"/>
                                        </p:tgtEl>
                                        <p:attrNameLst>
                                          <p:attrName>ppt_x</p:attrName>
                                        </p:attrNameLst>
                                      </p:cBhvr>
                                      <p:tavLst>
                                        <p:tav tm="0">
                                          <p:val>
                                            <p:strVal val="ppt_x"/>
                                          </p:val>
                                        </p:tav>
                                        <p:tav tm="100000">
                                          <p:val>
                                            <p:strVal val="ppt_x"/>
                                          </p:val>
                                        </p:tav>
                                      </p:tavLst>
                                    </p:anim>
                                    <p:anim calcmode="lin" valueType="num">
                                      <p:cBhvr additive="base">
                                        <p:cTn id="52" dur="500"/>
                                        <p:tgtEl>
                                          <p:spTgt spid="13"/>
                                        </p:tgtEl>
                                        <p:attrNameLst>
                                          <p:attrName>ppt_y</p:attrName>
                                        </p:attrNameLst>
                                      </p:cBhvr>
                                      <p:tavLst>
                                        <p:tav tm="0">
                                          <p:val>
                                            <p:strVal val="ppt_y"/>
                                          </p:val>
                                        </p:tav>
                                        <p:tav tm="100000">
                                          <p:val>
                                            <p:strVal val="1+ppt_h/2"/>
                                          </p:val>
                                        </p:tav>
                                      </p:tavLst>
                                    </p:anim>
                                    <p:set>
                                      <p:cBhvr>
                                        <p:cTn id="53" dur="1" fill="hold">
                                          <p:stCondLst>
                                            <p:cond delay="499"/>
                                          </p:stCondLst>
                                        </p:cTn>
                                        <p:tgtEl>
                                          <p:spTgt spid="13"/>
                                        </p:tgtEl>
                                        <p:attrNameLst>
                                          <p:attrName>style.visibility</p:attrName>
                                        </p:attrNameLst>
                                      </p:cBhvr>
                                      <p:to>
                                        <p:strVal val="hidden"/>
                                      </p:to>
                                    </p:set>
                                  </p:childTnLst>
                                </p:cTn>
                              </p:par>
                              <p:par>
                                <p:cTn id="54" presetID="2" presetClass="exit" presetSubtype="4" fill="hold" grpId="1" nodeType="withEffect">
                                  <p:stCondLst>
                                    <p:cond delay="0"/>
                                  </p:stCondLst>
                                  <p:childTnLst>
                                    <p:anim calcmode="lin" valueType="num">
                                      <p:cBhvr additive="base">
                                        <p:cTn id="55" dur="500"/>
                                        <p:tgtEl>
                                          <p:spTgt spid="9"/>
                                        </p:tgtEl>
                                        <p:attrNameLst>
                                          <p:attrName>ppt_x</p:attrName>
                                        </p:attrNameLst>
                                      </p:cBhvr>
                                      <p:tavLst>
                                        <p:tav tm="0">
                                          <p:val>
                                            <p:strVal val="ppt_x"/>
                                          </p:val>
                                        </p:tav>
                                        <p:tav tm="100000">
                                          <p:val>
                                            <p:strVal val="ppt_x"/>
                                          </p:val>
                                        </p:tav>
                                      </p:tavLst>
                                    </p:anim>
                                    <p:anim calcmode="lin" valueType="num">
                                      <p:cBhvr additive="base">
                                        <p:cTn id="56" dur="500"/>
                                        <p:tgtEl>
                                          <p:spTgt spid="9"/>
                                        </p:tgtEl>
                                        <p:attrNameLst>
                                          <p:attrName>ppt_y</p:attrName>
                                        </p:attrNameLst>
                                      </p:cBhvr>
                                      <p:tavLst>
                                        <p:tav tm="0">
                                          <p:val>
                                            <p:strVal val="ppt_y"/>
                                          </p:val>
                                        </p:tav>
                                        <p:tav tm="100000">
                                          <p:val>
                                            <p:strVal val="1+ppt_h/2"/>
                                          </p:val>
                                        </p:tav>
                                      </p:tavLst>
                                    </p:anim>
                                    <p:set>
                                      <p:cBhvr>
                                        <p:cTn id="57" dur="1" fill="hold">
                                          <p:stCondLst>
                                            <p:cond delay="499"/>
                                          </p:stCondLst>
                                        </p:cTn>
                                        <p:tgtEl>
                                          <p:spTgt spid="9"/>
                                        </p:tgtEl>
                                        <p:attrNameLst>
                                          <p:attrName>style.visibility</p:attrName>
                                        </p:attrNameLst>
                                      </p:cBhvr>
                                      <p:to>
                                        <p:strVal val="hidden"/>
                                      </p:to>
                                    </p:set>
                                  </p:childTnLst>
                                </p:cTn>
                              </p:par>
                              <p:par>
                                <p:cTn id="58" presetID="2" presetClass="exit" presetSubtype="4" fill="hold" grpId="1" nodeType="withEffect">
                                  <p:stCondLst>
                                    <p:cond delay="0"/>
                                  </p:stCondLst>
                                  <p:childTnLst>
                                    <p:anim calcmode="lin" valueType="num">
                                      <p:cBhvr additive="base">
                                        <p:cTn id="59" dur="500"/>
                                        <p:tgtEl>
                                          <p:spTgt spid="10"/>
                                        </p:tgtEl>
                                        <p:attrNameLst>
                                          <p:attrName>ppt_x</p:attrName>
                                        </p:attrNameLst>
                                      </p:cBhvr>
                                      <p:tavLst>
                                        <p:tav tm="0">
                                          <p:val>
                                            <p:strVal val="ppt_x"/>
                                          </p:val>
                                        </p:tav>
                                        <p:tav tm="100000">
                                          <p:val>
                                            <p:strVal val="ppt_x"/>
                                          </p:val>
                                        </p:tav>
                                      </p:tavLst>
                                    </p:anim>
                                    <p:anim calcmode="lin" valueType="num">
                                      <p:cBhvr additive="base">
                                        <p:cTn id="60" dur="500"/>
                                        <p:tgtEl>
                                          <p:spTgt spid="10"/>
                                        </p:tgtEl>
                                        <p:attrNameLst>
                                          <p:attrName>ppt_y</p:attrName>
                                        </p:attrNameLst>
                                      </p:cBhvr>
                                      <p:tavLst>
                                        <p:tav tm="0">
                                          <p:val>
                                            <p:strVal val="ppt_y"/>
                                          </p:val>
                                        </p:tav>
                                        <p:tav tm="100000">
                                          <p:val>
                                            <p:strVal val="1+ppt_h/2"/>
                                          </p:val>
                                        </p:tav>
                                      </p:tavLst>
                                    </p:anim>
                                    <p:set>
                                      <p:cBhvr>
                                        <p:cTn id="61" dur="1" fill="hold">
                                          <p:stCondLst>
                                            <p:cond delay="49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2" presetClass="entr" presetSubtype="1"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ppt_x"/>
                                          </p:val>
                                        </p:tav>
                                        <p:tav tm="100000">
                                          <p:val>
                                            <p:strVal val="#ppt_x"/>
                                          </p:val>
                                        </p:tav>
                                      </p:tavLst>
                                    </p:anim>
                                    <p:anim calcmode="lin" valueType="num">
                                      <p:cBhvr additive="base">
                                        <p:cTn id="67" dur="500" fill="hold"/>
                                        <p:tgtEl>
                                          <p:spTgt spid="15"/>
                                        </p:tgtEl>
                                        <p:attrNameLst>
                                          <p:attrName>ppt_y</p:attrName>
                                        </p:attrNameLst>
                                      </p:cBhvr>
                                      <p:tavLst>
                                        <p:tav tm="0">
                                          <p:val>
                                            <p:strVal val="0-#ppt_h/2"/>
                                          </p:val>
                                        </p:tav>
                                        <p:tav tm="100000">
                                          <p:val>
                                            <p:strVal val="#ppt_y"/>
                                          </p:val>
                                        </p:tav>
                                      </p:tavLst>
                                    </p:anim>
                                  </p:childTnLst>
                                </p:cTn>
                              </p:par>
                              <p:par>
                                <p:cTn id="68" presetID="2" presetClass="entr" presetSubtype="1" fill="hold" grpId="0" nodeType="with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additive="base">
                                        <p:cTn id="70" dur="500" fill="hold"/>
                                        <p:tgtEl>
                                          <p:spTgt spid="14"/>
                                        </p:tgtEl>
                                        <p:attrNameLst>
                                          <p:attrName>ppt_x</p:attrName>
                                        </p:attrNameLst>
                                      </p:cBhvr>
                                      <p:tavLst>
                                        <p:tav tm="0">
                                          <p:val>
                                            <p:strVal val="#ppt_x"/>
                                          </p:val>
                                        </p:tav>
                                        <p:tav tm="100000">
                                          <p:val>
                                            <p:strVal val="#ppt_x"/>
                                          </p:val>
                                        </p:tav>
                                      </p:tavLst>
                                    </p:anim>
                                    <p:anim calcmode="lin" valueType="num">
                                      <p:cBhvr additive="base">
                                        <p:cTn id="71" dur="500" fill="hold"/>
                                        <p:tgtEl>
                                          <p:spTgt spid="14"/>
                                        </p:tgtEl>
                                        <p:attrNameLst>
                                          <p:attrName>ppt_y</p:attrName>
                                        </p:attrNameLst>
                                      </p:cBhvr>
                                      <p:tavLst>
                                        <p:tav tm="0">
                                          <p:val>
                                            <p:strVal val="0-#ppt_h/2"/>
                                          </p:val>
                                        </p:tav>
                                        <p:tav tm="100000">
                                          <p:val>
                                            <p:strVal val="#ppt_y"/>
                                          </p:val>
                                        </p:tav>
                                      </p:tavLst>
                                    </p:anim>
                                  </p:childTnLst>
                                </p:cTn>
                              </p:par>
                              <p:par>
                                <p:cTn id="72" presetID="2" presetClass="entr" presetSubtype="1" fill="hold" nodeType="with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additive="base">
                                        <p:cTn id="74" dur="500" fill="hold"/>
                                        <p:tgtEl>
                                          <p:spTgt spid="16"/>
                                        </p:tgtEl>
                                        <p:attrNameLst>
                                          <p:attrName>ppt_x</p:attrName>
                                        </p:attrNameLst>
                                      </p:cBhvr>
                                      <p:tavLst>
                                        <p:tav tm="0">
                                          <p:val>
                                            <p:strVal val="#ppt_x"/>
                                          </p:val>
                                        </p:tav>
                                        <p:tav tm="100000">
                                          <p:val>
                                            <p:strVal val="#ppt_x"/>
                                          </p:val>
                                        </p:tav>
                                      </p:tavLst>
                                    </p:anim>
                                    <p:anim calcmode="lin" valueType="num">
                                      <p:cBhvr additive="base">
                                        <p:cTn id="75"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xit" presetSubtype="4" fill="hold" grpId="1" nodeType="clickEffect">
                                  <p:stCondLst>
                                    <p:cond delay="0"/>
                                  </p:stCondLst>
                                  <p:childTnLst>
                                    <p:anim calcmode="lin" valueType="num">
                                      <p:cBhvr additive="base">
                                        <p:cTn id="79" dur="500"/>
                                        <p:tgtEl>
                                          <p:spTgt spid="15"/>
                                        </p:tgtEl>
                                        <p:attrNameLst>
                                          <p:attrName>ppt_x</p:attrName>
                                        </p:attrNameLst>
                                      </p:cBhvr>
                                      <p:tavLst>
                                        <p:tav tm="0">
                                          <p:val>
                                            <p:strVal val="ppt_x"/>
                                          </p:val>
                                        </p:tav>
                                        <p:tav tm="100000">
                                          <p:val>
                                            <p:strVal val="ppt_x"/>
                                          </p:val>
                                        </p:tav>
                                      </p:tavLst>
                                    </p:anim>
                                    <p:anim calcmode="lin" valueType="num">
                                      <p:cBhvr additive="base">
                                        <p:cTn id="80" dur="500"/>
                                        <p:tgtEl>
                                          <p:spTgt spid="15"/>
                                        </p:tgtEl>
                                        <p:attrNameLst>
                                          <p:attrName>ppt_y</p:attrName>
                                        </p:attrNameLst>
                                      </p:cBhvr>
                                      <p:tavLst>
                                        <p:tav tm="0">
                                          <p:val>
                                            <p:strVal val="ppt_y"/>
                                          </p:val>
                                        </p:tav>
                                        <p:tav tm="100000">
                                          <p:val>
                                            <p:strVal val="1+ppt_h/2"/>
                                          </p:val>
                                        </p:tav>
                                      </p:tavLst>
                                    </p:anim>
                                    <p:set>
                                      <p:cBhvr>
                                        <p:cTn id="81" dur="1" fill="hold">
                                          <p:stCondLst>
                                            <p:cond delay="499"/>
                                          </p:stCondLst>
                                        </p:cTn>
                                        <p:tgtEl>
                                          <p:spTgt spid="15"/>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14"/>
                                        </p:tgtEl>
                                        <p:attrNameLst>
                                          <p:attrName>ppt_x</p:attrName>
                                        </p:attrNameLst>
                                      </p:cBhvr>
                                      <p:tavLst>
                                        <p:tav tm="0">
                                          <p:val>
                                            <p:strVal val="ppt_x"/>
                                          </p:val>
                                        </p:tav>
                                        <p:tav tm="100000">
                                          <p:val>
                                            <p:strVal val="ppt_x"/>
                                          </p:val>
                                        </p:tav>
                                      </p:tavLst>
                                    </p:anim>
                                    <p:anim calcmode="lin" valueType="num">
                                      <p:cBhvr additive="base">
                                        <p:cTn id="84" dur="500"/>
                                        <p:tgtEl>
                                          <p:spTgt spid="14"/>
                                        </p:tgtEl>
                                        <p:attrNameLst>
                                          <p:attrName>ppt_y</p:attrName>
                                        </p:attrNameLst>
                                      </p:cBhvr>
                                      <p:tavLst>
                                        <p:tav tm="0">
                                          <p:val>
                                            <p:strVal val="ppt_y"/>
                                          </p:val>
                                        </p:tav>
                                        <p:tav tm="100000">
                                          <p:val>
                                            <p:strVal val="1+ppt_h/2"/>
                                          </p:val>
                                        </p:tav>
                                      </p:tavLst>
                                    </p:anim>
                                    <p:set>
                                      <p:cBhvr>
                                        <p:cTn id="85" dur="1" fill="hold">
                                          <p:stCondLst>
                                            <p:cond delay="499"/>
                                          </p:stCondLst>
                                        </p:cTn>
                                        <p:tgtEl>
                                          <p:spTgt spid="14"/>
                                        </p:tgtEl>
                                        <p:attrNameLst>
                                          <p:attrName>style.visibility</p:attrName>
                                        </p:attrNameLst>
                                      </p:cBhvr>
                                      <p:to>
                                        <p:strVal val="hidden"/>
                                      </p:to>
                                    </p:set>
                                  </p:childTnLst>
                                </p:cTn>
                              </p:par>
                              <p:par>
                                <p:cTn id="86" presetID="2" presetClass="exit" presetSubtype="4" fill="hold" nodeType="withEffect">
                                  <p:stCondLst>
                                    <p:cond delay="0"/>
                                  </p:stCondLst>
                                  <p:childTnLst>
                                    <p:anim calcmode="lin" valueType="num">
                                      <p:cBhvr additive="base">
                                        <p:cTn id="87" dur="500"/>
                                        <p:tgtEl>
                                          <p:spTgt spid="16"/>
                                        </p:tgtEl>
                                        <p:attrNameLst>
                                          <p:attrName>ppt_x</p:attrName>
                                        </p:attrNameLst>
                                      </p:cBhvr>
                                      <p:tavLst>
                                        <p:tav tm="0">
                                          <p:val>
                                            <p:strVal val="ppt_x"/>
                                          </p:val>
                                        </p:tav>
                                        <p:tav tm="100000">
                                          <p:val>
                                            <p:strVal val="ppt_x"/>
                                          </p:val>
                                        </p:tav>
                                      </p:tavLst>
                                    </p:anim>
                                    <p:anim calcmode="lin" valueType="num">
                                      <p:cBhvr additive="base">
                                        <p:cTn id="88" dur="500"/>
                                        <p:tgtEl>
                                          <p:spTgt spid="16"/>
                                        </p:tgtEl>
                                        <p:attrNameLst>
                                          <p:attrName>ppt_y</p:attrName>
                                        </p:attrNameLst>
                                      </p:cBhvr>
                                      <p:tavLst>
                                        <p:tav tm="0">
                                          <p:val>
                                            <p:strVal val="ppt_y"/>
                                          </p:val>
                                        </p:tav>
                                        <p:tav tm="100000">
                                          <p:val>
                                            <p:strVal val="1+ppt_h/2"/>
                                          </p:val>
                                        </p:tav>
                                      </p:tavLst>
                                    </p:anim>
                                    <p:set>
                                      <p:cBhvr>
                                        <p:cTn id="89" dur="1" fill="hold">
                                          <p:stCondLst>
                                            <p:cond delay="499"/>
                                          </p:stCondLst>
                                        </p:cTn>
                                        <p:tgtEl>
                                          <p:spTgt spid="16"/>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47" presetClass="entr" presetSubtype="0" fill="hold" grpId="0" nodeType="clickEffect">
                                  <p:stCondLst>
                                    <p:cond delay="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anim calcmode="lin" valueType="num">
                                      <p:cBhvr>
                                        <p:cTn id="95" dur="1000" fill="hold"/>
                                        <p:tgtEl>
                                          <p:spTgt spid="17"/>
                                        </p:tgtEl>
                                        <p:attrNameLst>
                                          <p:attrName>ppt_x</p:attrName>
                                        </p:attrNameLst>
                                      </p:cBhvr>
                                      <p:tavLst>
                                        <p:tav tm="0">
                                          <p:val>
                                            <p:strVal val="#ppt_x"/>
                                          </p:val>
                                        </p:tav>
                                        <p:tav tm="100000">
                                          <p:val>
                                            <p:strVal val="#ppt_x"/>
                                          </p:val>
                                        </p:tav>
                                      </p:tavLst>
                                    </p:anim>
                                    <p:anim calcmode="lin" valueType="num">
                                      <p:cBhvr>
                                        <p:cTn id="96" dur="1000" fill="hold"/>
                                        <p:tgtEl>
                                          <p:spTgt spid="17"/>
                                        </p:tgtEl>
                                        <p:attrNameLst>
                                          <p:attrName>ppt_y</p:attrName>
                                        </p:attrNameLst>
                                      </p:cBhvr>
                                      <p:tavLst>
                                        <p:tav tm="0">
                                          <p:val>
                                            <p:strVal val="#ppt_y-.1"/>
                                          </p:val>
                                        </p:tav>
                                        <p:tav tm="100000">
                                          <p:val>
                                            <p:strVal val="#ppt_y"/>
                                          </p:val>
                                        </p:tav>
                                      </p:tavLst>
                                    </p:anim>
                                  </p:childTnLst>
                                </p:cTn>
                              </p:par>
                              <p:par>
                                <p:cTn id="97" presetID="47" presetClass="entr" presetSubtype="0" fill="hold" grpId="0" nodeType="withEffect">
                                  <p:stCondLst>
                                    <p:cond delay="0"/>
                                  </p:stCondLst>
                                  <p:childTnLst>
                                    <p:set>
                                      <p:cBhvr>
                                        <p:cTn id="98" dur="1" fill="hold">
                                          <p:stCondLst>
                                            <p:cond delay="0"/>
                                          </p:stCondLst>
                                        </p:cTn>
                                        <p:tgtEl>
                                          <p:spTgt spid="18"/>
                                        </p:tgtEl>
                                        <p:attrNameLst>
                                          <p:attrName>style.visibility</p:attrName>
                                        </p:attrNameLst>
                                      </p:cBhvr>
                                      <p:to>
                                        <p:strVal val="visible"/>
                                      </p:to>
                                    </p:set>
                                    <p:animEffect transition="in" filter="fade">
                                      <p:cBhvr>
                                        <p:cTn id="99" dur="1000"/>
                                        <p:tgtEl>
                                          <p:spTgt spid="18"/>
                                        </p:tgtEl>
                                      </p:cBhvr>
                                    </p:animEffect>
                                    <p:anim calcmode="lin" valueType="num">
                                      <p:cBhvr>
                                        <p:cTn id="100" dur="1000" fill="hold"/>
                                        <p:tgtEl>
                                          <p:spTgt spid="18"/>
                                        </p:tgtEl>
                                        <p:attrNameLst>
                                          <p:attrName>ppt_x</p:attrName>
                                        </p:attrNameLst>
                                      </p:cBhvr>
                                      <p:tavLst>
                                        <p:tav tm="0">
                                          <p:val>
                                            <p:strVal val="#ppt_x"/>
                                          </p:val>
                                        </p:tav>
                                        <p:tav tm="100000">
                                          <p:val>
                                            <p:strVal val="#ppt_x"/>
                                          </p:val>
                                        </p:tav>
                                      </p:tavLst>
                                    </p:anim>
                                    <p:anim calcmode="lin" valueType="num">
                                      <p:cBhvr>
                                        <p:cTn id="101" dur="1000" fill="hold"/>
                                        <p:tgtEl>
                                          <p:spTgt spid="18"/>
                                        </p:tgtEl>
                                        <p:attrNameLst>
                                          <p:attrName>ppt_y</p:attrName>
                                        </p:attrNameLst>
                                      </p:cBhvr>
                                      <p:tavLst>
                                        <p:tav tm="0">
                                          <p:val>
                                            <p:strVal val="#ppt_y-.1"/>
                                          </p:val>
                                        </p:tav>
                                        <p:tav tm="100000">
                                          <p:val>
                                            <p:strVal val="#ppt_y"/>
                                          </p:val>
                                        </p:tav>
                                      </p:tavLst>
                                    </p:anim>
                                  </p:childTnLst>
                                </p:cTn>
                              </p:par>
                              <p:par>
                                <p:cTn id="102" presetID="47" presetClass="entr" presetSubtype="0" fill="hold" nodeType="with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fade">
                                      <p:cBhvr>
                                        <p:cTn id="104" dur="1000"/>
                                        <p:tgtEl>
                                          <p:spTgt spid="19"/>
                                        </p:tgtEl>
                                      </p:cBhvr>
                                    </p:animEffect>
                                    <p:anim calcmode="lin" valueType="num">
                                      <p:cBhvr>
                                        <p:cTn id="105" dur="1000" fill="hold"/>
                                        <p:tgtEl>
                                          <p:spTgt spid="19"/>
                                        </p:tgtEl>
                                        <p:attrNameLst>
                                          <p:attrName>ppt_x</p:attrName>
                                        </p:attrNameLst>
                                      </p:cBhvr>
                                      <p:tavLst>
                                        <p:tav tm="0">
                                          <p:val>
                                            <p:strVal val="#ppt_x"/>
                                          </p:val>
                                        </p:tav>
                                        <p:tav tm="100000">
                                          <p:val>
                                            <p:strVal val="#ppt_x"/>
                                          </p:val>
                                        </p:tav>
                                      </p:tavLst>
                                    </p:anim>
                                    <p:anim calcmode="lin" valueType="num">
                                      <p:cBhvr>
                                        <p:cTn id="10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xit" presetSubtype="4" fill="hold" grpId="1" nodeType="clickEffect">
                                  <p:stCondLst>
                                    <p:cond delay="0"/>
                                  </p:stCondLst>
                                  <p:childTnLst>
                                    <p:anim calcmode="lin" valueType="num">
                                      <p:cBhvr additive="base">
                                        <p:cTn id="110" dur="500"/>
                                        <p:tgtEl>
                                          <p:spTgt spid="17"/>
                                        </p:tgtEl>
                                        <p:attrNameLst>
                                          <p:attrName>ppt_x</p:attrName>
                                        </p:attrNameLst>
                                      </p:cBhvr>
                                      <p:tavLst>
                                        <p:tav tm="0">
                                          <p:val>
                                            <p:strVal val="ppt_x"/>
                                          </p:val>
                                        </p:tav>
                                        <p:tav tm="100000">
                                          <p:val>
                                            <p:strVal val="ppt_x"/>
                                          </p:val>
                                        </p:tav>
                                      </p:tavLst>
                                    </p:anim>
                                    <p:anim calcmode="lin" valueType="num">
                                      <p:cBhvr additive="base">
                                        <p:cTn id="111" dur="500"/>
                                        <p:tgtEl>
                                          <p:spTgt spid="17"/>
                                        </p:tgtEl>
                                        <p:attrNameLst>
                                          <p:attrName>ppt_y</p:attrName>
                                        </p:attrNameLst>
                                      </p:cBhvr>
                                      <p:tavLst>
                                        <p:tav tm="0">
                                          <p:val>
                                            <p:strVal val="ppt_y"/>
                                          </p:val>
                                        </p:tav>
                                        <p:tav tm="100000">
                                          <p:val>
                                            <p:strVal val="1+ppt_h/2"/>
                                          </p:val>
                                        </p:tav>
                                      </p:tavLst>
                                    </p:anim>
                                    <p:set>
                                      <p:cBhvr>
                                        <p:cTn id="112" dur="1" fill="hold">
                                          <p:stCondLst>
                                            <p:cond delay="499"/>
                                          </p:stCondLst>
                                        </p:cTn>
                                        <p:tgtEl>
                                          <p:spTgt spid="17"/>
                                        </p:tgtEl>
                                        <p:attrNameLst>
                                          <p:attrName>style.visibility</p:attrName>
                                        </p:attrNameLst>
                                      </p:cBhvr>
                                      <p:to>
                                        <p:strVal val="hidden"/>
                                      </p:to>
                                    </p:set>
                                  </p:childTnLst>
                                </p:cTn>
                              </p:par>
                              <p:par>
                                <p:cTn id="113" presetID="2" presetClass="exit" presetSubtype="4" fill="hold" grpId="1" nodeType="withEffect">
                                  <p:stCondLst>
                                    <p:cond delay="0"/>
                                  </p:stCondLst>
                                  <p:childTnLst>
                                    <p:anim calcmode="lin" valueType="num">
                                      <p:cBhvr additive="base">
                                        <p:cTn id="114" dur="500"/>
                                        <p:tgtEl>
                                          <p:spTgt spid="18"/>
                                        </p:tgtEl>
                                        <p:attrNameLst>
                                          <p:attrName>ppt_x</p:attrName>
                                        </p:attrNameLst>
                                      </p:cBhvr>
                                      <p:tavLst>
                                        <p:tav tm="0">
                                          <p:val>
                                            <p:strVal val="ppt_x"/>
                                          </p:val>
                                        </p:tav>
                                        <p:tav tm="100000">
                                          <p:val>
                                            <p:strVal val="ppt_x"/>
                                          </p:val>
                                        </p:tav>
                                      </p:tavLst>
                                    </p:anim>
                                    <p:anim calcmode="lin" valueType="num">
                                      <p:cBhvr additive="base">
                                        <p:cTn id="115" dur="500"/>
                                        <p:tgtEl>
                                          <p:spTgt spid="18"/>
                                        </p:tgtEl>
                                        <p:attrNameLst>
                                          <p:attrName>ppt_y</p:attrName>
                                        </p:attrNameLst>
                                      </p:cBhvr>
                                      <p:tavLst>
                                        <p:tav tm="0">
                                          <p:val>
                                            <p:strVal val="ppt_y"/>
                                          </p:val>
                                        </p:tav>
                                        <p:tav tm="100000">
                                          <p:val>
                                            <p:strVal val="1+ppt_h/2"/>
                                          </p:val>
                                        </p:tav>
                                      </p:tavLst>
                                    </p:anim>
                                    <p:set>
                                      <p:cBhvr>
                                        <p:cTn id="116" dur="1" fill="hold">
                                          <p:stCondLst>
                                            <p:cond delay="499"/>
                                          </p:stCondLst>
                                        </p:cTn>
                                        <p:tgtEl>
                                          <p:spTgt spid="18"/>
                                        </p:tgtEl>
                                        <p:attrNameLst>
                                          <p:attrName>style.visibility</p:attrName>
                                        </p:attrNameLst>
                                      </p:cBhvr>
                                      <p:to>
                                        <p:strVal val="hidden"/>
                                      </p:to>
                                    </p:set>
                                  </p:childTnLst>
                                </p:cTn>
                              </p:par>
                              <p:par>
                                <p:cTn id="117" presetID="2" presetClass="exit" presetSubtype="4" fill="hold" nodeType="withEffect">
                                  <p:stCondLst>
                                    <p:cond delay="0"/>
                                  </p:stCondLst>
                                  <p:childTnLst>
                                    <p:anim calcmode="lin" valueType="num">
                                      <p:cBhvr additive="base">
                                        <p:cTn id="118" dur="500"/>
                                        <p:tgtEl>
                                          <p:spTgt spid="19"/>
                                        </p:tgtEl>
                                        <p:attrNameLst>
                                          <p:attrName>ppt_x</p:attrName>
                                        </p:attrNameLst>
                                      </p:cBhvr>
                                      <p:tavLst>
                                        <p:tav tm="0">
                                          <p:val>
                                            <p:strVal val="ppt_x"/>
                                          </p:val>
                                        </p:tav>
                                        <p:tav tm="100000">
                                          <p:val>
                                            <p:strVal val="ppt_x"/>
                                          </p:val>
                                        </p:tav>
                                      </p:tavLst>
                                    </p:anim>
                                    <p:anim calcmode="lin" valueType="num">
                                      <p:cBhvr additive="base">
                                        <p:cTn id="119" dur="500"/>
                                        <p:tgtEl>
                                          <p:spTgt spid="19"/>
                                        </p:tgtEl>
                                        <p:attrNameLst>
                                          <p:attrName>ppt_y</p:attrName>
                                        </p:attrNameLst>
                                      </p:cBhvr>
                                      <p:tavLst>
                                        <p:tav tm="0">
                                          <p:val>
                                            <p:strVal val="ppt_y"/>
                                          </p:val>
                                        </p:tav>
                                        <p:tav tm="100000">
                                          <p:val>
                                            <p:strVal val="1+ppt_h/2"/>
                                          </p:val>
                                        </p:tav>
                                      </p:tavLst>
                                    </p:anim>
                                    <p:set>
                                      <p:cBhvr>
                                        <p:cTn id="120" dur="1" fill="hold">
                                          <p:stCondLst>
                                            <p:cond delay="499"/>
                                          </p:stCondLst>
                                        </p:cTn>
                                        <p:tgtEl>
                                          <p:spTgt spid="1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 presetClass="entr" presetSubtype="1" fill="hold" grpId="0" nodeType="clickEffect">
                                  <p:stCondLst>
                                    <p:cond delay="0"/>
                                  </p:stCondLst>
                                  <p:childTnLst>
                                    <p:set>
                                      <p:cBhvr>
                                        <p:cTn id="124" dur="1" fill="hold">
                                          <p:stCondLst>
                                            <p:cond delay="0"/>
                                          </p:stCondLst>
                                        </p:cTn>
                                        <p:tgtEl>
                                          <p:spTgt spid="21"/>
                                        </p:tgtEl>
                                        <p:attrNameLst>
                                          <p:attrName>style.visibility</p:attrName>
                                        </p:attrNameLst>
                                      </p:cBhvr>
                                      <p:to>
                                        <p:strVal val="visible"/>
                                      </p:to>
                                    </p:set>
                                    <p:anim calcmode="lin" valueType="num">
                                      <p:cBhvr additive="base">
                                        <p:cTn id="125" dur="500" fill="hold"/>
                                        <p:tgtEl>
                                          <p:spTgt spid="21"/>
                                        </p:tgtEl>
                                        <p:attrNameLst>
                                          <p:attrName>ppt_x</p:attrName>
                                        </p:attrNameLst>
                                      </p:cBhvr>
                                      <p:tavLst>
                                        <p:tav tm="0">
                                          <p:val>
                                            <p:strVal val="#ppt_x"/>
                                          </p:val>
                                        </p:tav>
                                        <p:tav tm="100000">
                                          <p:val>
                                            <p:strVal val="#ppt_x"/>
                                          </p:val>
                                        </p:tav>
                                      </p:tavLst>
                                    </p:anim>
                                    <p:anim calcmode="lin" valueType="num">
                                      <p:cBhvr additive="base">
                                        <p:cTn id="126" dur="500" fill="hold"/>
                                        <p:tgtEl>
                                          <p:spTgt spid="21"/>
                                        </p:tgtEl>
                                        <p:attrNameLst>
                                          <p:attrName>ppt_y</p:attrName>
                                        </p:attrNameLst>
                                      </p:cBhvr>
                                      <p:tavLst>
                                        <p:tav tm="0">
                                          <p:val>
                                            <p:strVal val="0-#ppt_h/2"/>
                                          </p:val>
                                        </p:tav>
                                        <p:tav tm="100000">
                                          <p:val>
                                            <p:strVal val="#ppt_y"/>
                                          </p:val>
                                        </p:tav>
                                      </p:tavLst>
                                    </p:anim>
                                  </p:childTnLst>
                                </p:cTn>
                              </p:par>
                              <p:par>
                                <p:cTn id="127" presetID="2" presetClass="entr" presetSubtype="1"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 calcmode="lin" valueType="num">
                                      <p:cBhvr additive="base">
                                        <p:cTn id="129" dur="500" fill="hold"/>
                                        <p:tgtEl>
                                          <p:spTgt spid="20"/>
                                        </p:tgtEl>
                                        <p:attrNameLst>
                                          <p:attrName>ppt_x</p:attrName>
                                        </p:attrNameLst>
                                      </p:cBhvr>
                                      <p:tavLst>
                                        <p:tav tm="0">
                                          <p:val>
                                            <p:strVal val="#ppt_x"/>
                                          </p:val>
                                        </p:tav>
                                        <p:tav tm="100000">
                                          <p:val>
                                            <p:strVal val="#ppt_x"/>
                                          </p:val>
                                        </p:tav>
                                      </p:tavLst>
                                    </p:anim>
                                    <p:anim calcmode="lin" valueType="num">
                                      <p:cBhvr additive="base">
                                        <p:cTn id="130" dur="500" fill="hold"/>
                                        <p:tgtEl>
                                          <p:spTgt spid="20"/>
                                        </p:tgtEl>
                                        <p:attrNameLst>
                                          <p:attrName>ppt_y</p:attrName>
                                        </p:attrNameLst>
                                      </p:cBhvr>
                                      <p:tavLst>
                                        <p:tav tm="0">
                                          <p:val>
                                            <p:strVal val="0-#ppt_h/2"/>
                                          </p:val>
                                        </p:tav>
                                        <p:tav tm="100000">
                                          <p:val>
                                            <p:strVal val="#ppt_y"/>
                                          </p:val>
                                        </p:tav>
                                      </p:tavLst>
                                    </p:anim>
                                  </p:childTnLst>
                                </p:cTn>
                              </p:par>
                            </p:childTnLst>
                          </p:cTn>
                        </p:par>
                      </p:childTnLst>
                    </p:cTn>
                  </p:par>
                  <p:par>
                    <p:cTn id="131" fill="hold">
                      <p:stCondLst>
                        <p:cond delay="indefinite"/>
                      </p:stCondLst>
                      <p:childTnLst>
                        <p:par>
                          <p:cTn id="132" fill="hold">
                            <p:stCondLst>
                              <p:cond delay="0"/>
                            </p:stCondLst>
                            <p:childTnLst>
                              <p:par>
                                <p:cTn id="133" presetID="2" presetClass="exit" presetSubtype="4" fill="hold" grpId="1" nodeType="clickEffect">
                                  <p:stCondLst>
                                    <p:cond delay="0"/>
                                  </p:stCondLst>
                                  <p:childTnLst>
                                    <p:anim calcmode="lin" valueType="num">
                                      <p:cBhvr additive="base">
                                        <p:cTn id="134" dur="500"/>
                                        <p:tgtEl>
                                          <p:spTgt spid="21"/>
                                        </p:tgtEl>
                                        <p:attrNameLst>
                                          <p:attrName>ppt_x</p:attrName>
                                        </p:attrNameLst>
                                      </p:cBhvr>
                                      <p:tavLst>
                                        <p:tav tm="0">
                                          <p:val>
                                            <p:strVal val="ppt_x"/>
                                          </p:val>
                                        </p:tav>
                                        <p:tav tm="100000">
                                          <p:val>
                                            <p:strVal val="ppt_x"/>
                                          </p:val>
                                        </p:tav>
                                      </p:tavLst>
                                    </p:anim>
                                    <p:anim calcmode="lin" valueType="num">
                                      <p:cBhvr additive="base">
                                        <p:cTn id="135" dur="500"/>
                                        <p:tgtEl>
                                          <p:spTgt spid="21"/>
                                        </p:tgtEl>
                                        <p:attrNameLst>
                                          <p:attrName>ppt_y</p:attrName>
                                        </p:attrNameLst>
                                      </p:cBhvr>
                                      <p:tavLst>
                                        <p:tav tm="0">
                                          <p:val>
                                            <p:strVal val="ppt_y"/>
                                          </p:val>
                                        </p:tav>
                                        <p:tav tm="100000">
                                          <p:val>
                                            <p:strVal val="1+ppt_h/2"/>
                                          </p:val>
                                        </p:tav>
                                      </p:tavLst>
                                    </p:anim>
                                    <p:set>
                                      <p:cBhvr>
                                        <p:cTn id="136" dur="1" fill="hold">
                                          <p:stCondLst>
                                            <p:cond delay="499"/>
                                          </p:stCondLst>
                                        </p:cTn>
                                        <p:tgtEl>
                                          <p:spTgt spid="21"/>
                                        </p:tgtEl>
                                        <p:attrNameLst>
                                          <p:attrName>style.visibility</p:attrName>
                                        </p:attrNameLst>
                                      </p:cBhvr>
                                      <p:to>
                                        <p:strVal val="hidden"/>
                                      </p:to>
                                    </p:set>
                                  </p:childTnLst>
                                </p:cTn>
                              </p:par>
                              <p:par>
                                <p:cTn id="137" presetID="2" presetClass="exit" presetSubtype="4" fill="hold" grpId="1" nodeType="withEffect">
                                  <p:stCondLst>
                                    <p:cond delay="0"/>
                                  </p:stCondLst>
                                  <p:childTnLst>
                                    <p:anim calcmode="lin" valueType="num">
                                      <p:cBhvr additive="base">
                                        <p:cTn id="138" dur="500"/>
                                        <p:tgtEl>
                                          <p:spTgt spid="20"/>
                                        </p:tgtEl>
                                        <p:attrNameLst>
                                          <p:attrName>ppt_x</p:attrName>
                                        </p:attrNameLst>
                                      </p:cBhvr>
                                      <p:tavLst>
                                        <p:tav tm="0">
                                          <p:val>
                                            <p:strVal val="ppt_x"/>
                                          </p:val>
                                        </p:tav>
                                        <p:tav tm="100000">
                                          <p:val>
                                            <p:strVal val="ppt_x"/>
                                          </p:val>
                                        </p:tav>
                                      </p:tavLst>
                                    </p:anim>
                                    <p:anim calcmode="lin" valueType="num">
                                      <p:cBhvr additive="base">
                                        <p:cTn id="139" dur="500"/>
                                        <p:tgtEl>
                                          <p:spTgt spid="20"/>
                                        </p:tgtEl>
                                        <p:attrNameLst>
                                          <p:attrName>ppt_y</p:attrName>
                                        </p:attrNameLst>
                                      </p:cBhvr>
                                      <p:tavLst>
                                        <p:tav tm="0">
                                          <p:val>
                                            <p:strVal val="ppt_y"/>
                                          </p:val>
                                        </p:tav>
                                        <p:tav tm="100000">
                                          <p:val>
                                            <p:strVal val="1+ppt_h/2"/>
                                          </p:val>
                                        </p:tav>
                                      </p:tavLst>
                                    </p:anim>
                                    <p:set>
                                      <p:cBhvr>
                                        <p:cTn id="140" dur="1" fill="hold">
                                          <p:stCondLst>
                                            <p:cond delay="499"/>
                                          </p:stCondLst>
                                        </p:cTn>
                                        <p:tgtEl>
                                          <p:spTgt spid="20"/>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1" fill="hold" grpId="0" nodeType="clickEffect">
                                  <p:stCondLst>
                                    <p:cond delay="0"/>
                                  </p:stCondLst>
                                  <p:childTnLst>
                                    <p:set>
                                      <p:cBhvr>
                                        <p:cTn id="144" dur="1" fill="hold">
                                          <p:stCondLst>
                                            <p:cond delay="0"/>
                                          </p:stCondLst>
                                        </p:cTn>
                                        <p:tgtEl>
                                          <p:spTgt spid="22"/>
                                        </p:tgtEl>
                                        <p:attrNameLst>
                                          <p:attrName>style.visibility</p:attrName>
                                        </p:attrNameLst>
                                      </p:cBhvr>
                                      <p:to>
                                        <p:strVal val="visible"/>
                                      </p:to>
                                    </p:set>
                                    <p:anim calcmode="lin" valueType="num">
                                      <p:cBhvr additive="base">
                                        <p:cTn id="145" dur="500" fill="hold"/>
                                        <p:tgtEl>
                                          <p:spTgt spid="22"/>
                                        </p:tgtEl>
                                        <p:attrNameLst>
                                          <p:attrName>ppt_x</p:attrName>
                                        </p:attrNameLst>
                                      </p:cBhvr>
                                      <p:tavLst>
                                        <p:tav tm="0">
                                          <p:val>
                                            <p:strVal val="#ppt_x"/>
                                          </p:val>
                                        </p:tav>
                                        <p:tav tm="100000">
                                          <p:val>
                                            <p:strVal val="#ppt_x"/>
                                          </p:val>
                                        </p:tav>
                                      </p:tavLst>
                                    </p:anim>
                                    <p:anim calcmode="lin" valueType="num">
                                      <p:cBhvr additive="base">
                                        <p:cTn id="146"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22"/>
                                        </p:tgtEl>
                                        <p:attrNameLst>
                                          <p:attrName>ppt_x</p:attrName>
                                        </p:attrNameLst>
                                      </p:cBhvr>
                                      <p:tavLst>
                                        <p:tav tm="0">
                                          <p:val>
                                            <p:strVal val="ppt_x"/>
                                          </p:val>
                                        </p:tav>
                                        <p:tav tm="100000">
                                          <p:val>
                                            <p:strVal val="ppt_x"/>
                                          </p:val>
                                        </p:tav>
                                      </p:tavLst>
                                    </p:anim>
                                    <p:anim calcmode="lin" valueType="num">
                                      <p:cBhvr additive="base">
                                        <p:cTn id="151" dur="500"/>
                                        <p:tgtEl>
                                          <p:spTgt spid="22"/>
                                        </p:tgtEl>
                                        <p:attrNameLst>
                                          <p:attrName>ppt_y</p:attrName>
                                        </p:attrNameLst>
                                      </p:cBhvr>
                                      <p:tavLst>
                                        <p:tav tm="0">
                                          <p:val>
                                            <p:strVal val="ppt_y"/>
                                          </p:val>
                                        </p:tav>
                                        <p:tav tm="100000">
                                          <p:val>
                                            <p:strVal val="1+ppt_h/2"/>
                                          </p:val>
                                        </p:tav>
                                      </p:tavLst>
                                    </p:anim>
                                    <p:set>
                                      <p:cBhvr>
                                        <p:cTn id="152" dur="1" fill="hold">
                                          <p:stCondLst>
                                            <p:cond delay="499"/>
                                          </p:stCondLst>
                                        </p:cTn>
                                        <p:tgtEl>
                                          <p:spTgt spid="22"/>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ntr" presetSubtype="1" fill="hold" grpId="0" nodeType="clickEffect">
                                  <p:stCondLst>
                                    <p:cond delay="0"/>
                                  </p:stCondLst>
                                  <p:childTnLst>
                                    <p:set>
                                      <p:cBhvr>
                                        <p:cTn id="156" dur="1" fill="hold">
                                          <p:stCondLst>
                                            <p:cond delay="0"/>
                                          </p:stCondLst>
                                        </p:cTn>
                                        <p:tgtEl>
                                          <p:spTgt spid="23"/>
                                        </p:tgtEl>
                                        <p:attrNameLst>
                                          <p:attrName>style.visibility</p:attrName>
                                        </p:attrNameLst>
                                      </p:cBhvr>
                                      <p:to>
                                        <p:strVal val="visible"/>
                                      </p:to>
                                    </p:set>
                                    <p:anim calcmode="lin" valueType="num">
                                      <p:cBhvr additive="base">
                                        <p:cTn id="157" dur="500" fill="hold"/>
                                        <p:tgtEl>
                                          <p:spTgt spid="23"/>
                                        </p:tgtEl>
                                        <p:attrNameLst>
                                          <p:attrName>ppt_x</p:attrName>
                                        </p:attrNameLst>
                                      </p:cBhvr>
                                      <p:tavLst>
                                        <p:tav tm="0">
                                          <p:val>
                                            <p:strVal val="#ppt_x"/>
                                          </p:val>
                                        </p:tav>
                                        <p:tav tm="100000">
                                          <p:val>
                                            <p:strVal val="#ppt_x"/>
                                          </p:val>
                                        </p:tav>
                                      </p:tavLst>
                                    </p:anim>
                                    <p:anim calcmode="lin" valueType="num">
                                      <p:cBhvr additive="base">
                                        <p:cTn id="158" dur="500" fill="hold"/>
                                        <p:tgtEl>
                                          <p:spTgt spid="23"/>
                                        </p:tgtEl>
                                        <p:attrNameLst>
                                          <p:attrName>ppt_y</p:attrName>
                                        </p:attrNameLst>
                                      </p:cBhvr>
                                      <p:tavLst>
                                        <p:tav tm="0">
                                          <p:val>
                                            <p:strVal val="0-#ppt_h/2"/>
                                          </p:val>
                                        </p:tav>
                                        <p:tav tm="100000">
                                          <p:val>
                                            <p:strVal val="#ppt_y"/>
                                          </p:val>
                                        </p:tav>
                                      </p:tavLst>
                                    </p:anim>
                                  </p:childTnLst>
                                </p:cTn>
                              </p:par>
                              <p:par>
                                <p:cTn id="159" presetID="2" presetClass="entr" presetSubtype="1" fill="hold" grpId="0" nodeType="withEffect">
                                  <p:stCondLst>
                                    <p:cond delay="0"/>
                                  </p:stCondLst>
                                  <p:childTnLst>
                                    <p:set>
                                      <p:cBhvr>
                                        <p:cTn id="160" dur="1" fill="hold">
                                          <p:stCondLst>
                                            <p:cond delay="0"/>
                                          </p:stCondLst>
                                        </p:cTn>
                                        <p:tgtEl>
                                          <p:spTgt spid="24"/>
                                        </p:tgtEl>
                                        <p:attrNameLst>
                                          <p:attrName>style.visibility</p:attrName>
                                        </p:attrNameLst>
                                      </p:cBhvr>
                                      <p:to>
                                        <p:strVal val="visible"/>
                                      </p:to>
                                    </p:set>
                                    <p:anim calcmode="lin" valueType="num">
                                      <p:cBhvr additive="base">
                                        <p:cTn id="161" dur="500" fill="hold"/>
                                        <p:tgtEl>
                                          <p:spTgt spid="24"/>
                                        </p:tgtEl>
                                        <p:attrNameLst>
                                          <p:attrName>ppt_x</p:attrName>
                                        </p:attrNameLst>
                                      </p:cBhvr>
                                      <p:tavLst>
                                        <p:tav tm="0">
                                          <p:val>
                                            <p:strVal val="#ppt_x"/>
                                          </p:val>
                                        </p:tav>
                                        <p:tav tm="100000">
                                          <p:val>
                                            <p:strVal val="#ppt_x"/>
                                          </p:val>
                                        </p:tav>
                                      </p:tavLst>
                                    </p:anim>
                                    <p:anim calcmode="lin" valueType="num">
                                      <p:cBhvr additive="base">
                                        <p:cTn id="162" dur="500" fill="hold"/>
                                        <p:tgtEl>
                                          <p:spTgt spid="24"/>
                                        </p:tgtEl>
                                        <p:attrNameLst>
                                          <p:attrName>ppt_y</p:attrName>
                                        </p:attrNameLst>
                                      </p:cBhvr>
                                      <p:tavLst>
                                        <p:tav tm="0">
                                          <p:val>
                                            <p:strVal val="0-#ppt_h/2"/>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xit" presetSubtype="4" fill="hold" grpId="1" nodeType="clickEffect">
                                  <p:stCondLst>
                                    <p:cond delay="0"/>
                                  </p:stCondLst>
                                  <p:childTnLst>
                                    <p:anim calcmode="lin" valueType="num">
                                      <p:cBhvr additive="base">
                                        <p:cTn id="166" dur="500"/>
                                        <p:tgtEl>
                                          <p:spTgt spid="23"/>
                                        </p:tgtEl>
                                        <p:attrNameLst>
                                          <p:attrName>ppt_x</p:attrName>
                                        </p:attrNameLst>
                                      </p:cBhvr>
                                      <p:tavLst>
                                        <p:tav tm="0">
                                          <p:val>
                                            <p:strVal val="ppt_x"/>
                                          </p:val>
                                        </p:tav>
                                        <p:tav tm="100000">
                                          <p:val>
                                            <p:strVal val="ppt_x"/>
                                          </p:val>
                                        </p:tav>
                                      </p:tavLst>
                                    </p:anim>
                                    <p:anim calcmode="lin" valueType="num">
                                      <p:cBhvr additive="base">
                                        <p:cTn id="167" dur="500"/>
                                        <p:tgtEl>
                                          <p:spTgt spid="23"/>
                                        </p:tgtEl>
                                        <p:attrNameLst>
                                          <p:attrName>ppt_y</p:attrName>
                                        </p:attrNameLst>
                                      </p:cBhvr>
                                      <p:tavLst>
                                        <p:tav tm="0">
                                          <p:val>
                                            <p:strVal val="ppt_y"/>
                                          </p:val>
                                        </p:tav>
                                        <p:tav tm="100000">
                                          <p:val>
                                            <p:strVal val="1+ppt_h/2"/>
                                          </p:val>
                                        </p:tav>
                                      </p:tavLst>
                                    </p:anim>
                                    <p:set>
                                      <p:cBhvr>
                                        <p:cTn id="168" dur="1" fill="hold">
                                          <p:stCondLst>
                                            <p:cond delay="499"/>
                                          </p:stCondLst>
                                        </p:cTn>
                                        <p:tgtEl>
                                          <p:spTgt spid="23"/>
                                        </p:tgtEl>
                                        <p:attrNameLst>
                                          <p:attrName>style.visibility</p:attrName>
                                        </p:attrNameLst>
                                      </p:cBhvr>
                                      <p:to>
                                        <p:strVal val="hidden"/>
                                      </p:to>
                                    </p:set>
                                  </p:childTnLst>
                                </p:cTn>
                              </p:par>
                              <p:par>
                                <p:cTn id="169" presetID="2" presetClass="exit" presetSubtype="4" fill="hold" grpId="1" nodeType="withEffect">
                                  <p:stCondLst>
                                    <p:cond delay="0"/>
                                  </p:stCondLst>
                                  <p:childTnLst>
                                    <p:anim calcmode="lin" valueType="num">
                                      <p:cBhvr additive="base">
                                        <p:cTn id="170" dur="500"/>
                                        <p:tgtEl>
                                          <p:spTgt spid="24"/>
                                        </p:tgtEl>
                                        <p:attrNameLst>
                                          <p:attrName>ppt_x</p:attrName>
                                        </p:attrNameLst>
                                      </p:cBhvr>
                                      <p:tavLst>
                                        <p:tav tm="0">
                                          <p:val>
                                            <p:strVal val="ppt_x"/>
                                          </p:val>
                                        </p:tav>
                                        <p:tav tm="100000">
                                          <p:val>
                                            <p:strVal val="ppt_x"/>
                                          </p:val>
                                        </p:tav>
                                      </p:tavLst>
                                    </p:anim>
                                    <p:anim calcmode="lin" valueType="num">
                                      <p:cBhvr additive="base">
                                        <p:cTn id="171" dur="500"/>
                                        <p:tgtEl>
                                          <p:spTgt spid="24"/>
                                        </p:tgtEl>
                                        <p:attrNameLst>
                                          <p:attrName>ppt_y</p:attrName>
                                        </p:attrNameLst>
                                      </p:cBhvr>
                                      <p:tavLst>
                                        <p:tav tm="0">
                                          <p:val>
                                            <p:strVal val="ppt_y"/>
                                          </p:val>
                                        </p:tav>
                                        <p:tav tm="100000">
                                          <p:val>
                                            <p:strVal val="1+ppt_h/2"/>
                                          </p:val>
                                        </p:tav>
                                      </p:tavLst>
                                    </p:anim>
                                    <p:set>
                                      <p:cBhvr>
                                        <p:cTn id="172" dur="1" fill="hold">
                                          <p:stCondLst>
                                            <p:cond delay="499"/>
                                          </p:stCondLst>
                                        </p:cTn>
                                        <p:tgtEl>
                                          <p:spTgt spid="24"/>
                                        </p:tgtEl>
                                        <p:attrNameLst>
                                          <p:attrName>style.visibility</p:attrName>
                                        </p:attrNameLst>
                                      </p:cBhvr>
                                      <p:to>
                                        <p:strVal val="hidden"/>
                                      </p:to>
                                    </p:set>
                                  </p:childTnLst>
                                </p:cTn>
                              </p:par>
                            </p:childTnLst>
                          </p:cTn>
                        </p:par>
                      </p:childTnLst>
                    </p:cTn>
                  </p:par>
                  <p:par>
                    <p:cTn id="173" fill="hold">
                      <p:stCondLst>
                        <p:cond delay="indefinite"/>
                      </p:stCondLst>
                      <p:childTnLst>
                        <p:par>
                          <p:cTn id="174" fill="hold">
                            <p:stCondLst>
                              <p:cond delay="0"/>
                            </p:stCondLst>
                            <p:childTnLst>
                              <p:par>
                                <p:cTn id="175" presetID="2" presetClass="entr" presetSubtype="1" fill="hold" grpId="0" nodeType="clickEffect">
                                  <p:stCondLst>
                                    <p:cond delay="0"/>
                                  </p:stCondLst>
                                  <p:childTnLst>
                                    <p:set>
                                      <p:cBhvr>
                                        <p:cTn id="176" dur="1" fill="hold">
                                          <p:stCondLst>
                                            <p:cond delay="0"/>
                                          </p:stCondLst>
                                        </p:cTn>
                                        <p:tgtEl>
                                          <p:spTgt spid="25"/>
                                        </p:tgtEl>
                                        <p:attrNameLst>
                                          <p:attrName>style.visibility</p:attrName>
                                        </p:attrNameLst>
                                      </p:cBhvr>
                                      <p:to>
                                        <p:strVal val="visible"/>
                                      </p:to>
                                    </p:set>
                                    <p:anim calcmode="lin" valueType="num">
                                      <p:cBhvr additive="base">
                                        <p:cTn id="177" dur="500" fill="hold"/>
                                        <p:tgtEl>
                                          <p:spTgt spid="25"/>
                                        </p:tgtEl>
                                        <p:attrNameLst>
                                          <p:attrName>ppt_x</p:attrName>
                                        </p:attrNameLst>
                                      </p:cBhvr>
                                      <p:tavLst>
                                        <p:tav tm="0">
                                          <p:val>
                                            <p:strVal val="#ppt_x"/>
                                          </p:val>
                                        </p:tav>
                                        <p:tav tm="100000">
                                          <p:val>
                                            <p:strVal val="#ppt_x"/>
                                          </p:val>
                                        </p:tav>
                                      </p:tavLst>
                                    </p:anim>
                                    <p:anim calcmode="lin" valueType="num">
                                      <p:cBhvr additive="base">
                                        <p:cTn id="178" dur="500" fill="hold"/>
                                        <p:tgtEl>
                                          <p:spTgt spid="25"/>
                                        </p:tgtEl>
                                        <p:attrNameLst>
                                          <p:attrName>ppt_y</p:attrName>
                                        </p:attrNameLst>
                                      </p:cBhvr>
                                      <p:tavLst>
                                        <p:tav tm="0">
                                          <p:val>
                                            <p:strVal val="0-#ppt_h/2"/>
                                          </p:val>
                                        </p:tav>
                                        <p:tav tm="100000">
                                          <p:val>
                                            <p:strVal val="#ppt_y"/>
                                          </p:val>
                                        </p:tav>
                                      </p:tavLst>
                                    </p:anim>
                                  </p:childTnLst>
                                </p:cTn>
                              </p:par>
                              <p:par>
                                <p:cTn id="179" presetID="2" presetClass="entr" presetSubtype="1" fill="hold" grpId="0" nodeType="withEffect">
                                  <p:stCondLst>
                                    <p:cond delay="0"/>
                                  </p:stCondLst>
                                  <p:childTnLst>
                                    <p:set>
                                      <p:cBhvr>
                                        <p:cTn id="180" dur="1" fill="hold">
                                          <p:stCondLst>
                                            <p:cond delay="0"/>
                                          </p:stCondLst>
                                        </p:cTn>
                                        <p:tgtEl>
                                          <p:spTgt spid="12"/>
                                        </p:tgtEl>
                                        <p:attrNameLst>
                                          <p:attrName>style.visibility</p:attrName>
                                        </p:attrNameLst>
                                      </p:cBhvr>
                                      <p:to>
                                        <p:strVal val="visible"/>
                                      </p:to>
                                    </p:set>
                                    <p:anim calcmode="lin" valueType="num">
                                      <p:cBhvr additive="base">
                                        <p:cTn id="181" dur="500" fill="hold"/>
                                        <p:tgtEl>
                                          <p:spTgt spid="12"/>
                                        </p:tgtEl>
                                        <p:attrNameLst>
                                          <p:attrName>ppt_x</p:attrName>
                                        </p:attrNameLst>
                                      </p:cBhvr>
                                      <p:tavLst>
                                        <p:tav tm="0">
                                          <p:val>
                                            <p:strVal val="#ppt_x"/>
                                          </p:val>
                                        </p:tav>
                                        <p:tav tm="100000">
                                          <p:val>
                                            <p:strVal val="#ppt_x"/>
                                          </p:val>
                                        </p:tav>
                                      </p:tavLst>
                                    </p:anim>
                                    <p:anim calcmode="lin" valueType="num">
                                      <p:cBhvr additive="base">
                                        <p:cTn id="18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par>
                    <p:cTn id="183" fill="hold">
                      <p:stCondLst>
                        <p:cond delay="indefinite"/>
                      </p:stCondLst>
                      <p:childTnLst>
                        <p:par>
                          <p:cTn id="184" fill="hold">
                            <p:stCondLst>
                              <p:cond delay="0"/>
                            </p:stCondLst>
                            <p:childTnLst>
                              <p:par>
                                <p:cTn id="185" presetID="2" presetClass="exit" presetSubtype="4" fill="hold" grpId="1" nodeType="clickEffect">
                                  <p:stCondLst>
                                    <p:cond delay="0"/>
                                  </p:stCondLst>
                                  <p:childTnLst>
                                    <p:anim calcmode="lin" valueType="num">
                                      <p:cBhvr additive="base">
                                        <p:cTn id="186" dur="500"/>
                                        <p:tgtEl>
                                          <p:spTgt spid="25"/>
                                        </p:tgtEl>
                                        <p:attrNameLst>
                                          <p:attrName>ppt_x</p:attrName>
                                        </p:attrNameLst>
                                      </p:cBhvr>
                                      <p:tavLst>
                                        <p:tav tm="0">
                                          <p:val>
                                            <p:strVal val="ppt_x"/>
                                          </p:val>
                                        </p:tav>
                                        <p:tav tm="100000">
                                          <p:val>
                                            <p:strVal val="ppt_x"/>
                                          </p:val>
                                        </p:tav>
                                      </p:tavLst>
                                    </p:anim>
                                    <p:anim calcmode="lin" valueType="num">
                                      <p:cBhvr additive="base">
                                        <p:cTn id="187" dur="500"/>
                                        <p:tgtEl>
                                          <p:spTgt spid="25"/>
                                        </p:tgtEl>
                                        <p:attrNameLst>
                                          <p:attrName>ppt_y</p:attrName>
                                        </p:attrNameLst>
                                      </p:cBhvr>
                                      <p:tavLst>
                                        <p:tav tm="0">
                                          <p:val>
                                            <p:strVal val="ppt_y"/>
                                          </p:val>
                                        </p:tav>
                                        <p:tav tm="100000">
                                          <p:val>
                                            <p:strVal val="1+ppt_h/2"/>
                                          </p:val>
                                        </p:tav>
                                      </p:tavLst>
                                    </p:anim>
                                    <p:set>
                                      <p:cBhvr>
                                        <p:cTn id="188" dur="1" fill="hold">
                                          <p:stCondLst>
                                            <p:cond delay="499"/>
                                          </p:stCondLst>
                                        </p:cTn>
                                        <p:tgtEl>
                                          <p:spTgt spid="25"/>
                                        </p:tgtEl>
                                        <p:attrNameLst>
                                          <p:attrName>style.visibility</p:attrName>
                                        </p:attrNameLst>
                                      </p:cBhvr>
                                      <p:to>
                                        <p:strVal val="hidden"/>
                                      </p:to>
                                    </p:set>
                                  </p:childTnLst>
                                </p:cTn>
                              </p:par>
                              <p:par>
                                <p:cTn id="189" presetID="2" presetClass="exit" presetSubtype="4" fill="hold" grpId="1" nodeType="withEffect">
                                  <p:stCondLst>
                                    <p:cond delay="0"/>
                                  </p:stCondLst>
                                  <p:childTnLst>
                                    <p:anim calcmode="lin" valueType="num">
                                      <p:cBhvr additive="base">
                                        <p:cTn id="190" dur="500"/>
                                        <p:tgtEl>
                                          <p:spTgt spid="12"/>
                                        </p:tgtEl>
                                        <p:attrNameLst>
                                          <p:attrName>ppt_x</p:attrName>
                                        </p:attrNameLst>
                                      </p:cBhvr>
                                      <p:tavLst>
                                        <p:tav tm="0">
                                          <p:val>
                                            <p:strVal val="ppt_x"/>
                                          </p:val>
                                        </p:tav>
                                        <p:tav tm="100000">
                                          <p:val>
                                            <p:strVal val="ppt_x"/>
                                          </p:val>
                                        </p:tav>
                                      </p:tavLst>
                                    </p:anim>
                                    <p:anim calcmode="lin" valueType="num">
                                      <p:cBhvr additive="base">
                                        <p:cTn id="191" dur="500"/>
                                        <p:tgtEl>
                                          <p:spTgt spid="12"/>
                                        </p:tgtEl>
                                        <p:attrNameLst>
                                          <p:attrName>ppt_y</p:attrName>
                                        </p:attrNameLst>
                                      </p:cBhvr>
                                      <p:tavLst>
                                        <p:tav tm="0">
                                          <p:val>
                                            <p:strVal val="ppt_y"/>
                                          </p:val>
                                        </p:tav>
                                        <p:tav tm="100000">
                                          <p:val>
                                            <p:strVal val="1+ppt_h/2"/>
                                          </p:val>
                                        </p:tav>
                                      </p:tavLst>
                                    </p:anim>
                                    <p:set>
                                      <p:cBhvr>
                                        <p:cTn id="19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P spid="8" grpId="1" animBg="1"/>
      <p:bldP spid="9" grpId="0" animBg="1"/>
      <p:bldP spid="9" grpId="1" animBg="1"/>
      <p:bldP spid="10" grpId="0" animBg="1"/>
      <p:bldP spid="10" grpId="1" animBg="1"/>
      <p:bldP spid="12" grpId="0" animBg="1"/>
      <p:bldP spid="12" grpId="1" animBg="1"/>
      <p:bldP spid="14" grpId="0" animBg="1"/>
      <p:bldP spid="14" grpId="1" animBg="1"/>
      <p:bldP spid="15" grpId="0" animBg="1"/>
      <p:bldP spid="15" grpId="1" animBg="1"/>
      <p:bldP spid="17" grpId="0" animBg="1"/>
      <p:bldP spid="17" grpId="1" animBg="1"/>
      <p:bldP spid="18" grpId="0" animBg="1"/>
      <p:bldP spid="18"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www.ecosystemforkids.com</a:t>
            </a:r>
            <a:endParaRPr lang="en-US" dirty="0"/>
          </a:p>
        </p:txBody>
      </p:sp>
      <p:sp>
        <p:nvSpPr>
          <p:cNvPr id="3" name="Content Placeholder 2"/>
          <p:cNvSpPr>
            <a:spLocks noGrp="1"/>
          </p:cNvSpPr>
          <p:nvPr>
            <p:ph idx="1"/>
          </p:nvPr>
        </p:nvSpPr>
        <p:spPr/>
        <p:txBody>
          <a:bodyPr/>
          <a:lstStyle/>
          <a:p>
            <a:r>
              <a:rPr lang="en-US" dirty="0" smtClean="0"/>
              <a:t>FREE PowerPoint Lessons For Teachers: </a:t>
            </a:r>
          </a:p>
          <a:p>
            <a:pPr marL="0" indent="0">
              <a:buNone/>
            </a:pPr>
            <a:r>
              <a:rPr lang="en-US" dirty="0" smtClean="0"/>
              <a:t>    </a:t>
            </a:r>
            <a:r>
              <a:rPr lang="en-US" dirty="0" smtClean="0">
                <a:hlinkClick r:id="rId2"/>
              </a:rPr>
              <a:t>www.ecosystemforkids.com</a:t>
            </a:r>
            <a:endParaRPr lang="en-US" dirty="0" smtClean="0"/>
          </a:p>
          <a:p>
            <a:r>
              <a:rPr lang="en-US" dirty="0"/>
              <a:t>Images: https://spaceplace.nasa.gov</a:t>
            </a:r>
            <a:endParaRPr lang="en-US" dirty="0" smtClean="0"/>
          </a:p>
          <a:p>
            <a:pPr marL="0" indent="0">
              <a:buNone/>
            </a:pPr>
            <a:endParaRPr lang="en-US" dirty="0"/>
          </a:p>
        </p:txBody>
      </p:sp>
    </p:spTree>
    <p:extLst>
      <p:ext uri="{BB962C8B-B14F-4D97-AF65-F5344CB8AC3E}">
        <p14:creationId xmlns:p14="http://schemas.microsoft.com/office/powerpoint/2010/main" val="3301244246"/>
      </p:ext>
    </p:extLst>
  </p:cSld>
  <p:clrMapOvr>
    <a:masterClrMapping/>
  </p:clrMapOvr>
  <p:timing>
    <p:tnLst>
      <p:par>
        <p:cTn id="1" dur="indefinite" restart="never" nodeType="tmRoot"/>
      </p:par>
    </p:tnLst>
  </p:timing>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TM04033937[[fn=Vapor Trail]]</Template>
  <TotalTime>67</TotalTime>
  <Words>323</Words>
  <Application>Microsoft Office PowerPoint</Application>
  <PresentationFormat>Widescreen</PresentationFormat>
  <Paragraphs>44</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Century Gothic</vt:lpstr>
      <vt:lpstr>Vapor Trail</vt:lpstr>
      <vt:lpstr>The solar system</vt:lpstr>
      <vt:lpstr>PowerPoint Presentation</vt:lpstr>
      <vt:lpstr>www.ecosystemforkids.com</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solar system</dc:title>
  <dc:creator>Jude</dc:creator>
  <cp:lastModifiedBy>Jude</cp:lastModifiedBy>
  <cp:revision>10</cp:revision>
  <dcterms:created xsi:type="dcterms:W3CDTF">2018-05-15T12:12:28Z</dcterms:created>
  <dcterms:modified xsi:type="dcterms:W3CDTF">2018-05-15T13:19:41Z</dcterms:modified>
</cp:coreProperties>
</file>